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0" r:id="rId1"/>
  </p:sldMasterIdLst>
  <p:notesMasterIdLst>
    <p:notesMasterId r:id="rId20"/>
  </p:notesMasterIdLst>
  <p:handoutMasterIdLst>
    <p:handoutMasterId r:id="rId21"/>
  </p:handoutMasterIdLst>
  <p:sldIdLst>
    <p:sldId id="272" r:id="rId2"/>
    <p:sldId id="257" r:id="rId3"/>
    <p:sldId id="268" r:id="rId4"/>
    <p:sldId id="276" r:id="rId5"/>
    <p:sldId id="282" r:id="rId6"/>
    <p:sldId id="281" r:id="rId7"/>
    <p:sldId id="275" r:id="rId8"/>
    <p:sldId id="293" r:id="rId9"/>
    <p:sldId id="292" r:id="rId10"/>
    <p:sldId id="291" r:id="rId11"/>
    <p:sldId id="290" r:id="rId12"/>
    <p:sldId id="269" r:id="rId13"/>
    <p:sldId id="260" r:id="rId14"/>
    <p:sldId id="261" r:id="rId15"/>
    <p:sldId id="284" r:id="rId16"/>
    <p:sldId id="262" r:id="rId17"/>
    <p:sldId id="270" r:id="rId18"/>
    <p:sldId id="274" r:id="rId19"/>
  </p:sldIdLst>
  <p:sldSz cx="9144000" cy="6858000" type="screen4x3"/>
  <p:notesSz cx="6797675" cy="9928225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Times New Roman" panose="02020603050405020304" pitchFamily="18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90" autoAdjust="0"/>
    <p:restoredTop sz="90640" autoAdjust="0"/>
  </p:normalViewPr>
  <p:slideViewPr>
    <p:cSldViewPr>
      <p:cViewPr varScale="1">
        <p:scale>
          <a:sx n="71" d="100"/>
          <a:sy n="71" d="100"/>
        </p:scale>
        <p:origin x="1642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2010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icki Jolley" userId="29544ae4-95e1-40d5-b088-7c107b49ee0d" providerId="ADAL" clId="{344CB064-80F4-4D71-800D-CF36AAD32C4B}"/>
    <pc:docChg chg="modSld">
      <pc:chgData name="Vicki Jolley" userId="29544ae4-95e1-40d5-b088-7c107b49ee0d" providerId="ADAL" clId="{344CB064-80F4-4D71-800D-CF36AAD32C4B}" dt="2025-02-12T20:37:04.821" v="0" actId="14100"/>
      <pc:docMkLst>
        <pc:docMk/>
      </pc:docMkLst>
      <pc:sldChg chg="modSp mod">
        <pc:chgData name="Vicki Jolley" userId="29544ae4-95e1-40d5-b088-7c107b49ee0d" providerId="ADAL" clId="{344CB064-80F4-4D71-800D-CF36AAD32C4B}" dt="2025-02-12T20:37:04.821" v="0" actId="14100"/>
        <pc:sldMkLst>
          <pc:docMk/>
          <pc:sldMk cId="0" sldId="257"/>
        </pc:sldMkLst>
        <pc:spChg chg="mod">
          <ac:chgData name="Vicki Jolley" userId="29544ae4-95e1-40d5-b088-7c107b49ee0d" providerId="ADAL" clId="{344CB064-80F4-4D71-800D-CF36AAD32C4B}" dt="2025-02-12T20:37:04.821" v="0" actId="14100"/>
          <ac:spMkLst>
            <pc:docMk/>
            <pc:sldMk cId="0" sldId="257"/>
            <ac:spMk id="4100" creationId="{B921B7AD-C651-D170-3B62-D1AEC567B351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55A5996-5603-ACB9-B483-51707C964F9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BB138C-053D-1954-B6B6-5A1D61CBE7C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EC8BCF1-A43F-4B75-9A57-8E89EAAF08B4}" type="datetimeFigureOut">
              <a:rPr lang="en-GB"/>
              <a:pPr>
                <a:defRPr/>
              </a:pPr>
              <a:t>12/02/2025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2A3479-F091-C77A-1999-8511F58235C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0602354-5A83-AB81-66B1-8BA57ACDB55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E80F672-0356-4CE0-B3D9-90A75FB4C5A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A037B76-3B15-B124-11A9-9DE4144E098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912C06-8FED-8BCE-371F-9075373D548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97108A44-C2E8-43B3-8074-04AD56803B61}" type="datetimeFigureOut">
              <a:rPr lang="en-GB"/>
              <a:pPr>
                <a:defRPr/>
              </a:pPr>
              <a:t>12/02/2025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2D622334-1A24-A9E7-2586-2D7CDEAD5F6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F3BA656-D321-A2A1-8C89-DD462BC4CF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D6A773-F813-C728-2C9A-94ABA79582B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4C8985-3F0F-3549-0B3D-48994A4788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6CD03939-1B94-4599-B858-33B02FA18F8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122388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>
            <a:extLst>
              <a:ext uri="{FF2B5EF4-FFF2-40B4-BE49-F238E27FC236}">
                <a16:creationId xmlns:a16="http://schemas.microsoft.com/office/drawing/2014/main" id="{2627BBA3-F97E-F016-0F12-8B2812E0C7A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Notes Placeholder 2">
            <a:extLst>
              <a:ext uri="{FF2B5EF4-FFF2-40B4-BE49-F238E27FC236}">
                <a16:creationId xmlns:a16="http://schemas.microsoft.com/office/drawing/2014/main" id="{1800AA79-2C3E-F3F3-82B1-92AC6ABB40C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4E8F2915-7EAD-1987-B715-DCA2E65A1E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AA4517AE-F385-43A5-ACD3-7DB42B6BE6FC}" type="slidenum">
              <a:rPr lang="en-GB" altLang="en-US">
                <a:latin typeface="Times New Roman" panose="02020603050405020304" pitchFamily="18" charset="0"/>
              </a:rPr>
              <a:pPr>
                <a:spcBef>
                  <a:spcPct val="0"/>
                </a:spcBef>
              </a:pPr>
              <a:t>3</a:t>
            </a:fld>
            <a:endParaRPr lang="en-GB" altLang="en-US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55770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>
            <a:extLst>
              <a:ext uri="{FF2B5EF4-FFF2-40B4-BE49-F238E27FC236}">
                <a16:creationId xmlns:a16="http://schemas.microsoft.com/office/drawing/2014/main" id="{3B64A76D-4119-7D82-2048-EE039F997AF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>
            <a:extLst>
              <a:ext uri="{FF2B5EF4-FFF2-40B4-BE49-F238E27FC236}">
                <a16:creationId xmlns:a16="http://schemas.microsoft.com/office/drawing/2014/main" id="{FBB2594F-127B-7467-B61E-16A596E13E9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25604" name="Slide Number Placeholder 3">
            <a:extLst>
              <a:ext uri="{FF2B5EF4-FFF2-40B4-BE49-F238E27FC236}">
                <a16:creationId xmlns:a16="http://schemas.microsoft.com/office/drawing/2014/main" id="{9875FB27-BCCD-9B31-321F-6E39FF21C9F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fld id="{116CE121-FDBE-4ED0-AC27-FEC32E6632A8}" type="slidenum">
              <a:rPr lang="en-GB" altLang="en-US" sz="1200"/>
              <a:pPr/>
              <a:t>15</a:t>
            </a:fld>
            <a:endParaRPr lang="en-GB" altLang="en-US" sz="1200"/>
          </a:p>
        </p:txBody>
      </p:sp>
    </p:spTree>
    <p:extLst>
      <p:ext uri="{BB962C8B-B14F-4D97-AF65-F5344CB8AC3E}">
        <p14:creationId xmlns:p14="http://schemas.microsoft.com/office/powerpoint/2010/main" val="3006229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0">
            <a:extLst>
              <a:ext uri="{FF2B5EF4-FFF2-40B4-BE49-F238E27FC236}">
                <a16:creationId xmlns:a16="http://schemas.microsoft.com/office/drawing/2014/main" id="{720014B7-95E3-EA24-510E-86D1FFE55589}"/>
              </a:ext>
            </a:extLst>
          </p:cNvPr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>
              <a:extLst>
                <a:ext uri="{FF2B5EF4-FFF2-40B4-BE49-F238E27FC236}">
                  <a16:creationId xmlns:a16="http://schemas.microsoft.com/office/drawing/2014/main" id="{ADBB76D0-85CC-39A8-091D-D576F1C8369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>
                <a:extLst>
                  <a:ext uri="{FF2B5EF4-FFF2-40B4-BE49-F238E27FC236}">
                    <a16:creationId xmlns:a16="http://schemas.microsoft.com/office/drawing/2014/main" id="{D8E015D4-68B0-7876-CF64-31282145E42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39">
                  <a:extLst>
                    <a:ext uri="{FF2B5EF4-FFF2-40B4-BE49-F238E27FC236}">
                      <a16:creationId xmlns:a16="http://schemas.microsoft.com/office/drawing/2014/main" id="{6409DCD0-E244-7D68-53B6-CBD86DB6BF29}"/>
                    </a:ext>
                  </a:extLst>
                </p:cNvPr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  <p:sp>
              <p:nvSpPr>
                <p:cNvPr id="41" name="Rectangle 2">
                  <a:extLst>
                    <a:ext uri="{FF2B5EF4-FFF2-40B4-BE49-F238E27FC236}">
                      <a16:creationId xmlns:a16="http://schemas.microsoft.com/office/drawing/2014/main" id="{D7E6F0F6-FD6C-E012-E658-36426F27A254}"/>
                    </a:ext>
                  </a:extLst>
                </p:cNvPr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  <p:sp>
              <p:nvSpPr>
                <p:cNvPr id="42" name="Rectangle 3">
                  <a:extLst>
                    <a:ext uri="{FF2B5EF4-FFF2-40B4-BE49-F238E27FC236}">
                      <a16:creationId xmlns:a16="http://schemas.microsoft.com/office/drawing/2014/main" id="{4F0752A7-6D73-436A-588A-169FAD636901}"/>
                    </a:ext>
                  </a:extLst>
                </p:cNvPr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>
                <a:extLst>
                  <a:ext uri="{FF2B5EF4-FFF2-40B4-BE49-F238E27FC236}">
                    <a16:creationId xmlns:a16="http://schemas.microsoft.com/office/drawing/2014/main" id="{D19F9983-55C9-B8D9-E6BA-5BAAFF8A40E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36">
                  <a:extLst>
                    <a:ext uri="{FF2B5EF4-FFF2-40B4-BE49-F238E27FC236}">
                      <a16:creationId xmlns:a16="http://schemas.microsoft.com/office/drawing/2014/main" id="{4F3FC427-4F9C-4C05-7588-C27C3E8E337B}"/>
                    </a:ext>
                  </a:extLst>
                </p:cNvPr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  <p:sp>
              <p:nvSpPr>
                <p:cNvPr id="38" name="Rectangle 37">
                  <a:extLst>
                    <a:ext uri="{FF2B5EF4-FFF2-40B4-BE49-F238E27FC236}">
                      <a16:creationId xmlns:a16="http://schemas.microsoft.com/office/drawing/2014/main" id="{5EFA4821-BBE8-B30A-6E15-19D30938BCEC}"/>
                    </a:ext>
                  </a:extLst>
                </p:cNvPr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  <p:sp>
              <p:nvSpPr>
                <p:cNvPr id="39" name="Rectangle 38">
                  <a:extLst>
                    <a:ext uri="{FF2B5EF4-FFF2-40B4-BE49-F238E27FC236}">
                      <a16:creationId xmlns:a16="http://schemas.microsoft.com/office/drawing/2014/main" id="{CF8970EA-8A5C-ECE4-C849-E7162927664D}"/>
                    </a:ext>
                  </a:extLst>
                </p:cNvPr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>
                <a:extLst>
                  <a:ext uri="{FF2B5EF4-FFF2-40B4-BE49-F238E27FC236}">
                    <a16:creationId xmlns:a16="http://schemas.microsoft.com/office/drawing/2014/main" id="{5C7F5E2F-CBF2-7BF1-59F3-C5BDDCFD452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33">
                  <a:extLst>
                    <a:ext uri="{FF2B5EF4-FFF2-40B4-BE49-F238E27FC236}">
                      <a16:creationId xmlns:a16="http://schemas.microsoft.com/office/drawing/2014/main" id="{77E163FD-E01D-1DB3-23D9-D9CA0BDC7DF4}"/>
                    </a:ext>
                  </a:extLst>
                </p:cNvPr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  <p:sp>
              <p:nvSpPr>
                <p:cNvPr id="35" name="Rectangle 34">
                  <a:extLst>
                    <a:ext uri="{FF2B5EF4-FFF2-40B4-BE49-F238E27FC236}">
                      <a16:creationId xmlns:a16="http://schemas.microsoft.com/office/drawing/2014/main" id="{DAA75236-F6F2-3BB3-90CE-0F7A1B30CA35}"/>
                    </a:ext>
                  </a:extLst>
                </p:cNvPr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id="{F9CD777D-78EB-1E49-D2C7-478637F44BEF}"/>
                    </a:ext>
                  </a:extLst>
                </p:cNvPr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33061108-CA01-2D04-135E-D27DF8242278}"/>
                  </a:ext>
                </a:extLst>
              </p:cNvPr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/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A92AB382-881C-1BBC-8C3C-4D3D5CA092D0}"/>
                  </a:ext>
                </a:extLst>
              </p:cNvPr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2DADFE71-737B-F8C1-A35F-CA37A178F8D1}"/>
                  </a:ext>
                </a:extLst>
              </p:cNvPr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/>
              </a:p>
            </p:txBody>
          </p:sp>
        </p:grpSp>
        <p:sp>
          <p:nvSpPr>
            <p:cNvPr id="6" name="Freeform 62">
              <a:extLst>
                <a:ext uri="{FF2B5EF4-FFF2-40B4-BE49-F238E27FC236}">
                  <a16:creationId xmlns:a16="http://schemas.microsoft.com/office/drawing/2014/main" id="{E56F7F0A-64CF-7176-3F6A-87E26178E87F}"/>
                </a:ext>
              </a:extLst>
            </p:cNvPr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7" name="Freeform 63">
              <a:extLst>
                <a:ext uri="{FF2B5EF4-FFF2-40B4-BE49-F238E27FC236}">
                  <a16:creationId xmlns:a16="http://schemas.microsoft.com/office/drawing/2014/main" id="{70BD464D-AEB5-AEF0-409C-257FC5CF98E5}"/>
                </a:ext>
              </a:extLst>
            </p:cNvPr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8" name="Freeform 64">
              <a:extLst>
                <a:ext uri="{FF2B5EF4-FFF2-40B4-BE49-F238E27FC236}">
                  <a16:creationId xmlns:a16="http://schemas.microsoft.com/office/drawing/2014/main" id="{C429264D-A108-84DB-126F-5B764E14E723}"/>
                </a:ext>
              </a:extLst>
            </p:cNvPr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9" name="Freeform 66">
              <a:extLst>
                <a:ext uri="{FF2B5EF4-FFF2-40B4-BE49-F238E27FC236}">
                  <a16:creationId xmlns:a16="http://schemas.microsoft.com/office/drawing/2014/main" id="{8039FA97-85A1-867A-FBEF-B9629DAEC866}"/>
                </a:ext>
              </a:extLst>
            </p:cNvPr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0" name="Freeform 67">
              <a:extLst>
                <a:ext uri="{FF2B5EF4-FFF2-40B4-BE49-F238E27FC236}">
                  <a16:creationId xmlns:a16="http://schemas.microsoft.com/office/drawing/2014/main" id="{188C94BC-9256-A190-49CD-C5B43E2FFEFF}"/>
                </a:ext>
              </a:extLst>
            </p:cNvPr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1" name="Hexagon 10">
              <a:extLst>
                <a:ext uri="{FF2B5EF4-FFF2-40B4-BE49-F238E27FC236}">
                  <a16:creationId xmlns:a16="http://schemas.microsoft.com/office/drawing/2014/main" id="{A63577C3-5983-4516-B0B1-3D166CB97FA0}"/>
                </a:ext>
              </a:extLst>
            </p:cNvPr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2" name="Hexagon 11">
              <a:extLst>
                <a:ext uri="{FF2B5EF4-FFF2-40B4-BE49-F238E27FC236}">
                  <a16:creationId xmlns:a16="http://schemas.microsoft.com/office/drawing/2014/main" id="{77D86EB2-26A0-AF4B-9D24-EA16E3E9BC12}"/>
                </a:ext>
              </a:extLst>
            </p:cNvPr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3" name="Hexagon 12">
              <a:extLst>
                <a:ext uri="{FF2B5EF4-FFF2-40B4-BE49-F238E27FC236}">
                  <a16:creationId xmlns:a16="http://schemas.microsoft.com/office/drawing/2014/main" id="{E739F00D-60DA-6E5F-6812-AEE32BF75411}"/>
                </a:ext>
              </a:extLst>
            </p:cNvPr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4" name="Hexagon 13">
              <a:extLst>
                <a:ext uri="{FF2B5EF4-FFF2-40B4-BE49-F238E27FC236}">
                  <a16:creationId xmlns:a16="http://schemas.microsoft.com/office/drawing/2014/main" id="{996A8EE2-EB25-B443-B2FA-BCC883C90ED4}"/>
                </a:ext>
              </a:extLst>
            </p:cNvPr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5" name="Hexagon 14">
              <a:extLst>
                <a:ext uri="{FF2B5EF4-FFF2-40B4-BE49-F238E27FC236}">
                  <a16:creationId xmlns:a16="http://schemas.microsoft.com/office/drawing/2014/main" id="{332575CB-03B4-3BDA-D4B7-8A7591DAFF5C}"/>
                </a:ext>
              </a:extLst>
            </p:cNvPr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6" name="Freeform 75">
              <a:extLst>
                <a:ext uri="{FF2B5EF4-FFF2-40B4-BE49-F238E27FC236}">
                  <a16:creationId xmlns:a16="http://schemas.microsoft.com/office/drawing/2014/main" id="{0B0B3603-7EFB-3104-9803-65AF5E41483E}"/>
                </a:ext>
              </a:extLst>
            </p:cNvPr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7" name="Hexagon 16">
              <a:extLst>
                <a:ext uri="{FF2B5EF4-FFF2-40B4-BE49-F238E27FC236}">
                  <a16:creationId xmlns:a16="http://schemas.microsoft.com/office/drawing/2014/main" id="{03875F86-669C-7BD6-5DF2-6F41503DCDCB}"/>
                </a:ext>
              </a:extLst>
            </p:cNvPr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8" name="Hexagon 17">
              <a:extLst>
                <a:ext uri="{FF2B5EF4-FFF2-40B4-BE49-F238E27FC236}">
                  <a16:creationId xmlns:a16="http://schemas.microsoft.com/office/drawing/2014/main" id="{FA7CCF1B-5792-5093-4EFA-605F9F3B29B4}"/>
                </a:ext>
              </a:extLst>
            </p:cNvPr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9" name="Hexagon 18">
              <a:extLst>
                <a:ext uri="{FF2B5EF4-FFF2-40B4-BE49-F238E27FC236}">
                  <a16:creationId xmlns:a16="http://schemas.microsoft.com/office/drawing/2014/main" id="{64084596-0301-4F68-0A65-EAD5A6D44AD0}"/>
                </a:ext>
              </a:extLst>
            </p:cNvPr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0" name="Hexagon 19">
              <a:extLst>
                <a:ext uri="{FF2B5EF4-FFF2-40B4-BE49-F238E27FC236}">
                  <a16:creationId xmlns:a16="http://schemas.microsoft.com/office/drawing/2014/main" id="{F8FD6C51-6C2F-395F-A15F-65ABF2DB94D7}"/>
                </a:ext>
              </a:extLst>
            </p:cNvPr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1" name="Hexagon 20">
              <a:extLst>
                <a:ext uri="{FF2B5EF4-FFF2-40B4-BE49-F238E27FC236}">
                  <a16:creationId xmlns:a16="http://schemas.microsoft.com/office/drawing/2014/main" id="{432AEAE9-A520-4208-24A8-0BE78FA4A0A5}"/>
                </a:ext>
              </a:extLst>
            </p:cNvPr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2" name="Hexagon 21">
              <a:extLst>
                <a:ext uri="{FF2B5EF4-FFF2-40B4-BE49-F238E27FC236}">
                  <a16:creationId xmlns:a16="http://schemas.microsoft.com/office/drawing/2014/main" id="{BEA09BC4-ED20-896C-3B4B-FD7C7DA00DAD}"/>
                </a:ext>
              </a:extLst>
            </p:cNvPr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3" name="Hexagon 22">
              <a:extLst>
                <a:ext uri="{FF2B5EF4-FFF2-40B4-BE49-F238E27FC236}">
                  <a16:creationId xmlns:a16="http://schemas.microsoft.com/office/drawing/2014/main" id="{AE3FCC98-4F3F-8839-4E90-414B76118408}"/>
                </a:ext>
              </a:extLst>
            </p:cNvPr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4" name="Hexagon 23">
              <a:extLst>
                <a:ext uri="{FF2B5EF4-FFF2-40B4-BE49-F238E27FC236}">
                  <a16:creationId xmlns:a16="http://schemas.microsoft.com/office/drawing/2014/main" id="{E7186D35-F56E-9E10-93AA-78EFC5C4D7C2}"/>
                </a:ext>
              </a:extLst>
            </p:cNvPr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5" name="Hexagon 24">
              <a:extLst>
                <a:ext uri="{FF2B5EF4-FFF2-40B4-BE49-F238E27FC236}">
                  <a16:creationId xmlns:a16="http://schemas.microsoft.com/office/drawing/2014/main" id="{CA248081-30AF-9937-1B61-690FECA4EA0F}"/>
                </a:ext>
              </a:extLst>
            </p:cNvPr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6" name="Freeform 85">
              <a:extLst>
                <a:ext uri="{FF2B5EF4-FFF2-40B4-BE49-F238E27FC236}">
                  <a16:creationId xmlns:a16="http://schemas.microsoft.com/office/drawing/2014/main" id="{FA603F81-0D26-1169-314A-12E35B7D011D}"/>
                </a:ext>
              </a:extLst>
            </p:cNvPr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7" name="Freeform 86">
              <a:extLst>
                <a:ext uri="{FF2B5EF4-FFF2-40B4-BE49-F238E27FC236}">
                  <a16:creationId xmlns:a16="http://schemas.microsoft.com/office/drawing/2014/main" id="{749856F4-6BAD-FA4C-D272-812224F07CF6}"/>
                </a:ext>
              </a:extLst>
            </p:cNvPr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</p:grpSp>
      <p:sp>
        <p:nvSpPr>
          <p:cNvPr id="43" name="Rectangle 42">
            <a:extLst>
              <a:ext uri="{FF2B5EF4-FFF2-40B4-BE49-F238E27FC236}">
                <a16:creationId xmlns:a16="http://schemas.microsoft.com/office/drawing/2014/main" id="{E5DD1857-C352-CB6F-E508-2AD8846007B1}"/>
              </a:ext>
            </a:extLst>
          </p:cNvPr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255C999-8787-F9C6-6F75-57F676238372}"/>
              </a:ext>
            </a:extLst>
          </p:cNvPr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70FE35B5-23BD-F586-C03B-204FE7838943}"/>
              </a:ext>
            </a:extLst>
          </p:cNvPr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FB04D26A-76F1-AECE-3739-5CCEC7B09661}"/>
              </a:ext>
            </a:extLst>
          </p:cNvPr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7" name="Date Placeholder 3">
            <a:extLst>
              <a:ext uri="{FF2B5EF4-FFF2-40B4-BE49-F238E27FC236}">
                <a16:creationId xmlns:a16="http://schemas.microsoft.com/office/drawing/2014/main" id="{3B275170-4F01-53FB-DD12-4776F4AE329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8" name="Footer Placeholder 4">
            <a:extLst>
              <a:ext uri="{FF2B5EF4-FFF2-40B4-BE49-F238E27FC236}">
                <a16:creationId xmlns:a16="http://schemas.microsoft.com/office/drawing/2014/main" id="{74BA0A32-8DF4-8B7F-CD96-A0DEC4711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9" name="Slide Number Placeholder 5">
            <a:extLst>
              <a:ext uri="{FF2B5EF4-FFF2-40B4-BE49-F238E27FC236}">
                <a16:creationId xmlns:a16="http://schemas.microsoft.com/office/drawing/2014/main" id="{19E8B8E4-39F0-728F-08A6-D8D7593185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1A87ED78-BD5E-4B27-91D6-CEEB1BBBEB3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71072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673DD0-8529-925B-80AF-381117DAAC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B836B3-73FF-74BD-1745-463127C477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E404DE-990F-1592-7417-755E32967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33731A-A6C1-4C84-8E48-C617F7AF839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3577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25620A-101A-9D68-BB74-5F744E49D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453069-7BD8-8654-0AD1-3CE0BBE5A1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F336E5-BDF8-E4DA-29C8-213195ADB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B581F9-4429-49D0-8091-F4A3110FB43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53877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D3A50DF-06E7-D2FE-E8A7-CAE898CC46FF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6282981-B8D4-13FE-338D-8345BD83CF21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BC7C54E-29D9-4D77-03BC-0E64BF185CD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A4EDE8EF-29B2-4DA4-91E0-9A8B7450F75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289087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3721C43-FA3D-18A3-1875-E26893339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9EC9BD5-14D4-35E5-0AB7-CC40F6B91C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054185A-A8C9-F575-0BD9-10D213797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353F84-F99B-4382-AB84-7FBACC607EB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82286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CF8B7945-C44A-FE77-10A7-D37DD089E9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4748839-9287-E93A-FFFA-F1B20F7BC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0CF7866-B20C-B024-AA81-1650C4BEB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2F21B8-E04B-4550-9808-2FDE35D2E55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39561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C480791-C5CC-00A1-8B06-0AB0FF2BD4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34E2691-AB50-B44C-F5E7-4C81011BCF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4666E4A-85DE-C5EA-830B-20B228686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18C6D0-D142-47F8-B767-17D873AE238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08104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0">
            <a:extLst>
              <a:ext uri="{FF2B5EF4-FFF2-40B4-BE49-F238E27FC236}">
                <a16:creationId xmlns:a16="http://schemas.microsoft.com/office/drawing/2014/main" id="{2408CE43-AB99-E1CD-4F34-3299EC30229D}"/>
              </a:ext>
            </a:extLst>
          </p:cNvPr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61">
              <a:extLst>
                <a:ext uri="{FF2B5EF4-FFF2-40B4-BE49-F238E27FC236}">
                  <a16:creationId xmlns:a16="http://schemas.microsoft.com/office/drawing/2014/main" id="{360369C0-8782-62A7-2302-3BCBD4FFEBE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>
                <a:extLst>
                  <a:ext uri="{FF2B5EF4-FFF2-40B4-BE49-F238E27FC236}">
                    <a16:creationId xmlns:a16="http://schemas.microsoft.com/office/drawing/2014/main" id="{D5B9DF23-85A3-C1BC-8129-DB4036012B6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40">
                  <a:extLst>
                    <a:ext uri="{FF2B5EF4-FFF2-40B4-BE49-F238E27FC236}">
                      <a16:creationId xmlns:a16="http://schemas.microsoft.com/office/drawing/2014/main" id="{67D3FC3A-A026-A7E4-1D0D-BD79526DA84B}"/>
                    </a:ext>
                  </a:extLst>
                </p:cNvPr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  <p:sp>
              <p:nvSpPr>
                <p:cNvPr id="42" name="Rectangle 2">
                  <a:extLst>
                    <a:ext uri="{FF2B5EF4-FFF2-40B4-BE49-F238E27FC236}">
                      <a16:creationId xmlns:a16="http://schemas.microsoft.com/office/drawing/2014/main" id="{A2EA6145-BFB4-42CF-A6B6-7303985091ED}"/>
                    </a:ext>
                  </a:extLst>
                </p:cNvPr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  <p:sp>
              <p:nvSpPr>
                <p:cNvPr id="43" name="Rectangle 3">
                  <a:extLst>
                    <a:ext uri="{FF2B5EF4-FFF2-40B4-BE49-F238E27FC236}">
                      <a16:creationId xmlns:a16="http://schemas.microsoft.com/office/drawing/2014/main" id="{C5682F35-AF1E-C180-5CDA-698881DE4B03}"/>
                    </a:ext>
                  </a:extLst>
                </p:cNvPr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>
                <a:extLst>
                  <a:ext uri="{FF2B5EF4-FFF2-40B4-BE49-F238E27FC236}">
                    <a16:creationId xmlns:a16="http://schemas.microsoft.com/office/drawing/2014/main" id="{9CF843BC-EB6C-2AAF-157B-177EA350B4A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37">
                  <a:extLst>
                    <a:ext uri="{FF2B5EF4-FFF2-40B4-BE49-F238E27FC236}">
                      <a16:creationId xmlns:a16="http://schemas.microsoft.com/office/drawing/2014/main" id="{0D1C78B8-A275-A2ED-E71F-4A691E56261E}"/>
                    </a:ext>
                  </a:extLst>
                </p:cNvPr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  <p:sp>
              <p:nvSpPr>
                <p:cNvPr id="39" name="Rectangle 38">
                  <a:extLst>
                    <a:ext uri="{FF2B5EF4-FFF2-40B4-BE49-F238E27FC236}">
                      <a16:creationId xmlns:a16="http://schemas.microsoft.com/office/drawing/2014/main" id="{FD8C8C79-93A6-9DAC-4C06-7330C1D8F25B}"/>
                    </a:ext>
                  </a:extLst>
                </p:cNvPr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  <p:sp>
              <p:nvSpPr>
                <p:cNvPr id="40" name="Rectangle 39">
                  <a:extLst>
                    <a:ext uri="{FF2B5EF4-FFF2-40B4-BE49-F238E27FC236}">
                      <a16:creationId xmlns:a16="http://schemas.microsoft.com/office/drawing/2014/main" id="{7686F3ED-20BA-CD57-D9EA-5BFFC9848A1A}"/>
                    </a:ext>
                  </a:extLst>
                </p:cNvPr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>
                <a:extLst>
                  <a:ext uri="{FF2B5EF4-FFF2-40B4-BE49-F238E27FC236}">
                    <a16:creationId xmlns:a16="http://schemas.microsoft.com/office/drawing/2014/main" id="{D343C425-D9BC-8173-A93A-0143A4603A8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34">
                  <a:extLst>
                    <a:ext uri="{FF2B5EF4-FFF2-40B4-BE49-F238E27FC236}">
                      <a16:creationId xmlns:a16="http://schemas.microsoft.com/office/drawing/2014/main" id="{CA165340-EDBE-A9B4-45E8-60494465B9A7}"/>
                    </a:ext>
                  </a:extLst>
                </p:cNvPr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id="{C5567EFF-D200-3414-8A4C-C4AFDCB317C8}"/>
                    </a:ext>
                  </a:extLst>
                </p:cNvPr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  <p:sp>
              <p:nvSpPr>
                <p:cNvPr id="37" name="Rectangle 36">
                  <a:extLst>
                    <a:ext uri="{FF2B5EF4-FFF2-40B4-BE49-F238E27FC236}">
                      <a16:creationId xmlns:a16="http://schemas.microsoft.com/office/drawing/2014/main" id="{C4EC1347-59BA-3235-80D0-8196CFCA3682}"/>
                    </a:ext>
                  </a:extLst>
                </p:cNvPr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CB86CB8B-D818-C240-72D6-F05709C42796}"/>
                  </a:ext>
                </a:extLst>
              </p:cNvPr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33684CD2-5BBB-D0FA-5C44-5F13FD100A43}"/>
                  </a:ext>
                </a:extLst>
              </p:cNvPr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/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03128EAB-848D-C990-BD29-1286834DCA52}"/>
                  </a:ext>
                </a:extLst>
              </p:cNvPr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/>
              </a:p>
            </p:txBody>
          </p:sp>
        </p:grpSp>
        <p:sp>
          <p:nvSpPr>
            <p:cNvPr id="7" name="Freeform 62">
              <a:extLst>
                <a:ext uri="{FF2B5EF4-FFF2-40B4-BE49-F238E27FC236}">
                  <a16:creationId xmlns:a16="http://schemas.microsoft.com/office/drawing/2014/main" id="{0C626F26-A7ED-FE5E-9DD3-2D43AA169A08}"/>
                </a:ext>
              </a:extLst>
            </p:cNvPr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8" name="Freeform 63">
              <a:extLst>
                <a:ext uri="{FF2B5EF4-FFF2-40B4-BE49-F238E27FC236}">
                  <a16:creationId xmlns:a16="http://schemas.microsoft.com/office/drawing/2014/main" id="{9871BF90-7D07-827A-4C2D-E1153B808D9C}"/>
                </a:ext>
              </a:extLst>
            </p:cNvPr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9" name="Freeform 64">
              <a:extLst>
                <a:ext uri="{FF2B5EF4-FFF2-40B4-BE49-F238E27FC236}">
                  <a16:creationId xmlns:a16="http://schemas.microsoft.com/office/drawing/2014/main" id="{5091F456-3D32-98DC-AD7B-7303FAF35BBF}"/>
                </a:ext>
              </a:extLst>
            </p:cNvPr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0" name="Freeform 66">
              <a:extLst>
                <a:ext uri="{FF2B5EF4-FFF2-40B4-BE49-F238E27FC236}">
                  <a16:creationId xmlns:a16="http://schemas.microsoft.com/office/drawing/2014/main" id="{73C8729E-5D1D-7FC0-DB38-3E95D94A38F6}"/>
                </a:ext>
              </a:extLst>
            </p:cNvPr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1" name="Freeform 67">
              <a:extLst>
                <a:ext uri="{FF2B5EF4-FFF2-40B4-BE49-F238E27FC236}">
                  <a16:creationId xmlns:a16="http://schemas.microsoft.com/office/drawing/2014/main" id="{1C51EB3C-83A4-4CB4-2EAC-2372C23D254C}"/>
                </a:ext>
              </a:extLst>
            </p:cNvPr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2" name="Hexagon 11">
              <a:extLst>
                <a:ext uri="{FF2B5EF4-FFF2-40B4-BE49-F238E27FC236}">
                  <a16:creationId xmlns:a16="http://schemas.microsoft.com/office/drawing/2014/main" id="{0985C49F-10BF-A2B0-D67B-5C568E991CF4}"/>
                </a:ext>
              </a:extLst>
            </p:cNvPr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3" name="Hexagon 12">
              <a:extLst>
                <a:ext uri="{FF2B5EF4-FFF2-40B4-BE49-F238E27FC236}">
                  <a16:creationId xmlns:a16="http://schemas.microsoft.com/office/drawing/2014/main" id="{762F9EE5-F7C8-E01F-FBD9-FF5C82D1179D}"/>
                </a:ext>
              </a:extLst>
            </p:cNvPr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4" name="Hexagon 13">
              <a:extLst>
                <a:ext uri="{FF2B5EF4-FFF2-40B4-BE49-F238E27FC236}">
                  <a16:creationId xmlns:a16="http://schemas.microsoft.com/office/drawing/2014/main" id="{9642E9B5-B967-3E95-7943-5A995E38A93E}"/>
                </a:ext>
              </a:extLst>
            </p:cNvPr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5" name="Hexagon 14">
              <a:extLst>
                <a:ext uri="{FF2B5EF4-FFF2-40B4-BE49-F238E27FC236}">
                  <a16:creationId xmlns:a16="http://schemas.microsoft.com/office/drawing/2014/main" id="{89411A1D-1D18-2695-E48B-F906008BED45}"/>
                </a:ext>
              </a:extLst>
            </p:cNvPr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6" name="Hexagon 15">
              <a:extLst>
                <a:ext uri="{FF2B5EF4-FFF2-40B4-BE49-F238E27FC236}">
                  <a16:creationId xmlns:a16="http://schemas.microsoft.com/office/drawing/2014/main" id="{BA9929B1-410C-009B-7F20-837B9AA13475}"/>
                </a:ext>
              </a:extLst>
            </p:cNvPr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7" name="Freeform 75">
              <a:extLst>
                <a:ext uri="{FF2B5EF4-FFF2-40B4-BE49-F238E27FC236}">
                  <a16:creationId xmlns:a16="http://schemas.microsoft.com/office/drawing/2014/main" id="{090F5744-6B72-28DE-7557-1C99C233045E}"/>
                </a:ext>
              </a:extLst>
            </p:cNvPr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8" name="Hexagon 17">
              <a:extLst>
                <a:ext uri="{FF2B5EF4-FFF2-40B4-BE49-F238E27FC236}">
                  <a16:creationId xmlns:a16="http://schemas.microsoft.com/office/drawing/2014/main" id="{F997F7EF-770A-9A36-CAAE-3697C5F79BA1}"/>
                </a:ext>
              </a:extLst>
            </p:cNvPr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9" name="Hexagon 18">
              <a:extLst>
                <a:ext uri="{FF2B5EF4-FFF2-40B4-BE49-F238E27FC236}">
                  <a16:creationId xmlns:a16="http://schemas.microsoft.com/office/drawing/2014/main" id="{66EAB6CD-5277-6FA0-3009-138D203CA088}"/>
                </a:ext>
              </a:extLst>
            </p:cNvPr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0" name="Hexagon 19">
              <a:extLst>
                <a:ext uri="{FF2B5EF4-FFF2-40B4-BE49-F238E27FC236}">
                  <a16:creationId xmlns:a16="http://schemas.microsoft.com/office/drawing/2014/main" id="{D022CA29-8633-5ABE-1BDF-CBFE77543777}"/>
                </a:ext>
              </a:extLst>
            </p:cNvPr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1" name="Hexagon 20">
              <a:extLst>
                <a:ext uri="{FF2B5EF4-FFF2-40B4-BE49-F238E27FC236}">
                  <a16:creationId xmlns:a16="http://schemas.microsoft.com/office/drawing/2014/main" id="{550609F1-53B0-0280-5E82-A9B2AF728939}"/>
                </a:ext>
              </a:extLst>
            </p:cNvPr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2" name="Hexagon 21">
              <a:extLst>
                <a:ext uri="{FF2B5EF4-FFF2-40B4-BE49-F238E27FC236}">
                  <a16:creationId xmlns:a16="http://schemas.microsoft.com/office/drawing/2014/main" id="{2283F77D-6546-E477-3C09-C0C064C786E4}"/>
                </a:ext>
              </a:extLst>
            </p:cNvPr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3" name="Hexagon 22">
              <a:extLst>
                <a:ext uri="{FF2B5EF4-FFF2-40B4-BE49-F238E27FC236}">
                  <a16:creationId xmlns:a16="http://schemas.microsoft.com/office/drawing/2014/main" id="{10A3751B-1FAE-82E8-0941-27277CE8FE8E}"/>
                </a:ext>
              </a:extLst>
            </p:cNvPr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4" name="Hexagon 23">
              <a:extLst>
                <a:ext uri="{FF2B5EF4-FFF2-40B4-BE49-F238E27FC236}">
                  <a16:creationId xmlns:a16="http://schemas.microsoft.com/office/drawing/2014/main" id="{0265727F-5E69-B20A-F84A-1F22C4AE3703}"/>
                </a:ext>
              </a:extLst>
            </p:cNvPr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5" name="Hexagon 24">
              <a:extLst>
                <a:ext uri="{FF2B5EF4-FFF2-40B4-BE49-F238E27FC236}">
                  <a16:creationId xmlns:a16="http://schemas.microsoft.com/office/drawing/2014/main" id="{E68DE3E7-7CCA-E9A4-4124-B2D96D22F254}"/>
                </a:ext>
              </a:extLst>
            </p:cNvPr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6" name="Hexagon 25">
              <a:extLst>
                <a:ext uri="{FF2B5EF4-FFF2-40B4-BE49-F238E27FC236}">
                  <a16:creationId xmlns:a16="http://schemas.microsoft.com/office/drawing/2014/main" id="{94188393-E193-0115-5BD6-3BD95C019941}"/>
                </a:ext>
              </a:extLst>
            </p:cNvPr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7" name="Freeform 85">
              <a:extLst>
                <a:ext uri="{FF2B5EF4-FFF2-40B4-BE49-F238E27FC236}">
                  <a16:creationId xmlns:a16="http://schemas.microsoft.com/office/drawing/2014/main" id="{1CDF84A4-FC96-B651-8868-ECDEC93EDDF7}"/>
                </a:ext>
              </a:extLst>
            </p:cNvPr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8" name="Freeform 86">
              <a:extLst>
                <a:ext uri="{FF2B5EF4-FFF2-40B4-BE49-F238E27FC236}">
                  <a16:creationId xmlns:a16="http://schemas.microsoft.com/office/drawing/2014/main" id="{67094F21-7005-1AAF-A117-3E71E904215E}"/>
                </a:ext>
              </a:extLst>
            </p:cNvPr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</p:grpSp>
      <p:sp>
        <p:nvSpPr>
          <p:cNvPr id="44" name="Rectangle 43">
            <a:extLst>
              <a:ext uri="{FF2B5EF4-FFF2-40B4-BE49-F238E27FC236}">
                <a16:creationId xmlns:a16="http://schemas.microsoft.com/office/drawing/2014/main" id="{6F5EFA6F-1C21-B0E7-F7D6-008AFC25E8F9}"/>
              </a:ext>
            </a:extLst>
          </p:cNvPr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4A1061A4-0FA9-6B3B-07B9-D6A0215F4F06}"/>
              </a:ext>
            </a:extLst>
          </p:cNvPr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B48A91F4-0A59-2191-493F-63AF197AEF78}"/>
              </a:ext>
            </a:extLst>
          </p:cNvPr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8A19E8AA-6380-8F6F-3D13-A28FDDAD53BE}"/>
              </a:ext>
            </a:extLst>
          </p:cNvPr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Date Placeholder 4">
            <a:extLst>
              <a:ext uri="{FF2B5EF4-FFF2-40B4-BE49-F238E27FC236}">
                <a16:creationId xmlns:a16="http://schemas.microsoft.com/office/drawing/2014/main" id="{8EF84D69-0008-A1ED-BDBE-2F0F4904B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9" name="Slide Number Placeholder 6">
            <a:extLst>
              <a:ext uri="{FF2B5EF4-FFF2-40B4-BE49-F238E27FC236}">
                <a16:creationId xmlns:a16="http://schemas.microsoft.com/office/drawing/2014/main" id="{CA2CA7FE-1662-79BA-BD92-0EBB48F5D2A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6FC107D-2CD2-4D57-88C5-0D0794E8FE3A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50" name="Footer Placeholder 5">
            <a:extLst>
              <a:ext uri="{FF2B5EF4-FFF2-40B4-BE49-F238E27FC236}">
                <a16:creationId xmlns:a16="http://schemas.microsoft.com/office/drawing/2014/main" id="{335E9B17-035A-29FE-458D-80753E7417A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080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0">
            <a:extLst>
              <a:ext uri="{FF2B5EF4-FFF2-40B4-BE49-F238E27FC236}">
                <a16:creationId xmlns:a16="http://schemas.microsoft.com/office/drawing/2014/main" id="{3F9461E7-1C61-EFEA-1C16-401DF5BC4F60}"/>
              </a:ext>
            </a:extLst>
          </p:cNvPr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61">
              <a:extLst>
                <a:ext uri="{FF2B5EF4-FFF2-40B4-BE49-F238E27FC236}">
                  <a16:creationId xmlns:a16="http://schemas.microsoft.com/office/drawing/2014/main" id="{ED911CC3-E48C-9F62-18A6-2A705DAC119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>
                <a:extLst>
                  <a:ext uri="{FF2B5EF4-FFF2-40B4-BE49-F238E27FC236}">
                    <a16:creationId xmlns:a16="http://schemas.microsoft.com/office/drawing/2014/main" id="{EC92A37A-70BB-E619-D45C-25E51038752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40">
                  <a:extLst>
                    <a:ext uri="{FF2B5EF4-FFF2-40B4-BE49-F238E27FC236}">
                      <a16:creationId xmlns:a16="http://schemas.microsoft.com/office/drawing/2014/main" id="{D0C96D1B-000C-1080-8E15-D9C229E647EA}"/>
                    </a:ext>
                  </a:extLst>
                </p:cNvPr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  <p:sp>
              <p:nvSpPr>
                <p:cNvPr id="42" name="Rectangle 2">
                  <a:extLst>
                    <a:ext uri="{FF2B5EF4-FFF2-40B4-BE49-F238E27FC236}">
                      <a16:creationId xmlns:a16="http://schemas.microsoft.com/office/drawing/2014/main" id="{62797EB7-7B73-B200-4D40-8F6DD5012A54}"/>
                    </a:ext>
                  </a:extLst>
                </p:cNvPr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  <p:sp>
              <p:nvSpPr>
                <p:cNvPr id="43" name="Rectangle 3">
                  <a:extLst>
                    <a:ext uri="{FF2B5EF4-FFF2-40B4-BE49-F238E27FC236}">
                      <a16:creationId xmlns:a16="http://schemas.microsoft.com/office/drawing/2014/main" id="{CBEC56D1-4AE8-E35B-2AE8-31CBD95DD9C2}"/>
                    </a:ext>
                  </a:extLst>
                </p:cNvPr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>
                <a:extLst>
                  <a:ext uri="{FF2B5EF4-FFF2-40B4-BE49-F238E27FC236}">
                    <a16:creationId xmlns:a16="http://schemas.microsoft.com/office/drawing/2014/main" id="{4313B692-015A-E29D-3EB9-AD28035D62D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37">
                  <a:extLst>
                    <a:ext uri="{FF2B5EF4-FFF2-40B4-BE49-F238E27FC236}">
                      <a16:creationId xmlns:a16="http://schemas.microsoft.com/office/drawing/2014/main" id="{C2E7A4E6-561C-11B5-B39B-F6C824F9032D}"/>
                    </a:ext>
                  </a:extLst>
                </p:cNvPr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  <p:sp>
              <p:nvSpPr>
                <p:cNvPr id="39" name="Rectangle 38">
                  <a:extLst>
                    <a:ext uri="{FF2B5EF4-FFF2-40B4-BE49-F238E27FC236}">
                      <a16:creationId xmlns:a16="http://schemas.microsoft.com/office/drawing/2014/main" id="{2D455D9B-0201-FE2C-DC77-2FB0E5F3EFFE}"/>
                    </a:ext>
                  </a:extLst>
                </p:cNvPr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  <p:sp>
              <p:nvSpPr>
                <p:cNvPr id="40" name="Rectangle 39">
                  <a:extLst>
                    <a:ext uri="{FF2B5EF4-FFF2-40B4-BE49-F238E27FC236}">
                      <a16:creationId xmlns:a16="http://schemas.microsoft.com/office/drawing/2014/main" id="{3FDC84FC-F9B1-A731-F624-FD5A6908D995}"/>
                    </a:ext>
                  </a:extLst>
                </p:cNvPr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>
                <a:extLst>
                  <a:ext uri="{FF2B5EF4-FFF2-40B4-BE49-F238E27FC236}">
                    <a16:creationId xmlns:a16="http://schemas.microsoft.com/office/drawing/2014/main" id="{826AD5DC-E546-209C-8D73-9226DD7E15CA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34">
                  <a:extLst>
                    <a:ext uri="{FF2B5EF4-FFF2-40B4-BE49-F238E27FC236}">
                      <a16:creationId xmlns:a16="http://schemas.microsoft.com/office/drawing/2014/main" id="{DD1CA637-2CEC-4247-0620-96030435D4DA}"/>
                    </a:ext>
                  </a:extLst>
                </p:cNvPr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  <p:sp>
              <p:nvSpPr>
                <p:cNvPr id="36" name="Rectangle 35">
                  <a:extLst>
                    <a:ext uri="{FF2B5EF4-FFF2-40B4-BE49-F238E27FC236}">
                      <a16:creationId xmlns:a16="http://schemas.microsoft.com/office/drawing/2014/main" id="{5534E93B-7DFF-1437-6E91-FABA200FE5D6}"/>
                    </a:ext>
                  </a:extLst>
                </p:cNvPr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  <p:sp>
              <p:nvSpPr>
                <p:cNvPr id="37" name="Rectangle 36">
                  <a:extLst>
                    <a:ext uri="{FF2B5EF4-FFF2-40B4-BE49-F238E27FC236}">
                      <a16:creationId xmlns:a16="http://schemas.microsoft.com/office/drawing/2014/main" id="{D1D0F223-B6C0-76C9-13BB-F378AE02309C}"/>
                    </a:ext>
                  </a:extLst>
                </p:cNvPr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C401A24B-0488-219D-A281-B3844120BAE1}"/>
                  </a:ext>
                </a:extLst>
              </p:cNvPr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725D06A1-775C-43C5-594E-AFBF7B71EDA2}"/>
                  </a:ext>
                </a:extLst>
              </p:cNvPr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/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37CDA360-D1A8-0525-E2F9-887A8DD0EA74}"/>
                  </a:ext>
                </a:extLst>
              </p:cNvPr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/>
              </a:p>
            </p:txBody>
          </p:sp>
        </p:grpSp>
        <p:sp>
          <p:nvSpPr>
            <p:cNvPr id="7" name="Freeform 62">
              <a:extLst>
                <a:ext uri="{FF2B5EF4-FFF2-40B4-BE49-F238E27FC236}">
                  <a16:creationId xmlns:a16="http://schemas.microsoft.com/office/drawing/2014/main" id="{E0BD2A18-AC16-23CF-2D9C-DBF831531209}"/>
                </a:ext>
              </a:extLst>
            </p:cNvPr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8" name="Freeform 63">
              <a:extLst>
                <a:ext uri="{FF2B5EF4-FFF2-40B4-BE49-F238E27FC236}">
                  <a16:creationId xmlns:a16="http://schemas.microsoft.com/office/drawing/2014/main" id="{6F2452A8-D1BB-1F32-F733-BE433C711AA3}"/>
                </a:ext>
              </a:extLst>
            </p:cNvPr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9" name="Freeform 64">
              <a:extLst>
                <a:ext uri="{FF2B5EF4-FFF2-40B4-BE49-F238E27FC236}">
                  <a16:creationId xmlns:a16="http://schemas.microsoft.com/office/drawing/2014/main" id="{C08ECA70-599A-0223-4632-0CFCC94D7201}"/>
                </a:ext>
              </a:extLst>
            </p:cNvPr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0" name="Freeform 66">
              <a:extLst>
                <a:ext uri="{FF2B5EF4-FFF2-40B4-BE49-F238E27FC236}">
                  <a16:creationId xmlns:a16="http://schemas.microsoft.com/office/drawing/2014/main" id="{A0047096-1A3F-496B-A60F-275D0210E036}"/>
                </a:ext>
              </a:extLst>
            </p:cNvPr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1" name="Freeform 67">
              <a:extLst>
                <a:ext uri="{FF2B5EF4-FFF2-40B4-BE49-F238E27FC236}">
                  <a16:creationId xmlns:a16="http://schemas.microsoft.com/office/drawing/2014/main" id="{4513C7D6-BD7F-0DFC-7D1C-2E7687EC7539}"/>
                </a:ext>
              </a:extLst>
            </p:cNvPr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2" name="Hexagon 11">
              <a:extLst>
                <a:ext uri="{FF2B5EF4-FFF2-40B4-BE49-F238E27FC236}">
                  <a16:creationId xmlns:a16="http://schemas.microsoft.com/office/drawing/2014/main" id="{5D1CE510-ED7E-5709-99C8-76547A8CAE77}"/>
                </a:ext>
              </a:extLst>
            </p:cNvPr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3" name="Hexagon 12">
              <a:extLst>
                <a:ext uri="{FF2B5EF4-FFF2-40B4-BE49-F238E27FC236}">
                  <a16:creationId xmlns:a16="http://schemas.microsoft.com/office/drawing/2014/main" id="{96D4F876-2C6E-CD9E-7C48-208D745D671D}"/>
                </a:ext>
              </a:extLst>
            </p:cNvPr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4" name="Hexagon 13">
              <a:extLst>
                <a:ext uri="{FF2B5EF4-FFF2-40B4-BE49-F238E27FC236}">
                  <a16:creationId xmlns:a16="http://schemas.microsoft.com/office/drawing/2014/main" id="{8BD90933-A443-EF87-5DB3-3D63D9702B6B}"/>
                </a:ext>
              </a:extLst>
            </p:cNvPr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5" name="Hexagon 14">
              <a:extLst>
                <a:ext uri="{FF2B5EF4-FFF2-40B4-BE49-F238E27FC236}">
                  <a16:creationId xmlns:a16="http://schemas.microsoft.com/office/drawing/2014/main" id="{EBB91023-C6F6-47C6-ED5C-F62A9B184332}"/>
                </a:ext>
              </a:extLst>
            </p:cNvPr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6" name="Hexagon 15">
              <a:extLst>
                <a:ext uri="{FF2B5EF4-FFF2-40B4-BE49-F238E27FC236}">
                  <a16:creationId xmlns:a16="http://schemas.microsoft.com/office/drawing/2014/main" id="{7417970F-C1A9-D975-50A6-5FDB936F230D}"/>
                </a:ext>
              </a:extLst>
            </p:cNvPr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7" name="Freeform 75">
              <a:extLst>
                <a:ext uri="{FF2B5EF4-FFF2-40B4-BE49-F238E27FC236}">
                  <a16:creationId xmlns:a16="http://schemas.microsoft.com/office/drawing/2014/main" id="{B77A1FE3-8A52-31B6-06D9-CA818A8ABAD9}"/>
                </a:ext>
              </a:extLst>
            </p:cNvPr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8" name="Hexagon 17">
              <a:extLst>
                <a:ext uri="{FF2B5EF4-FFF2-40B4-BE49-F238E27FC236}">
                  <a16:creationId xmlns:a16="http://schemas.microsoft.com/office/drawing/2014/main" id="{C69E6659-424C-7812-0757-A93974678014}"/>
                </a:ext>
              </a:extLst>
            </p:cNvPr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9" name="Hexagon 18">
              <a:extLst>
                <a:ext uri="{FF2B5EF4-FFF2-40B4-BE49-F238E27FC236}">
                  <a16:creationId xmlns:a16="http://schemas.microsoft.com/office/drawing/2014/main" id="{AB1C1758-5F20-F008-5CC4-6D2EBA8B2454}"/>
                </a:ext>
              </a:extLst>
            </p:cNvPr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0" name="Hexagon 19">
              <a:extLst>
                <a:ext uri="{FF2B5EF4-FFF2-40B4-BE49-F238E27FC236}">
                  <a16:creationId xmlns:a16="http://schemas.microsoft.com/office/drawing/2014/main" id="{939250B9-BC1D-546F-64C6-5E6685B92B6D}"/>
                </a:ext>
              </a:extLst>
            </p:cNvPr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1" name="Hexagon 20">
              <a:extLst>
                <a:ext uri="{FF2B5EF4-FFF2-40B4-BE49-F238E27FC236}">
                  <a16:creationId xmlns:a16="http://schemas.microsoft.com/office/drawing/2014/main" id="{42540E8F-6922-92B9-4EC6-87D1646BE076}"/>
                </a:ext>
              </a:extLst>
            </p:cNvPr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2" name="Hexagon 21">
              <a:extLst>
                <a:ext uri="{FF2B5EF4-FFF2-40B4-BE49-F238E27FC236}">
                  <a16:creationId xmlns:a16="http://schemas.microsoft.com/office/drawing/2014/main" id="{E52AE7EF-E327-CB0F-3D50-45FC756354D8}"/>
                </a:ext>
              </a:extLst>
            </p:cNvPr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3" name="Hexagon 22">
              <a:extLst>
                <a:ext uri="{FF2B5EF4-FFF2-40B4-BE49-F238E27FC236}">
                  <a16:creationId xmlns:a16="http://schemas.microsoft.com/office/drawing/2014/main" id="{0F08BE11-A296-5AE2-2D18-BF09B078E4B3}"/>
                </a:ext>
              </a:extLst>
            </p:cNvPr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4" name="Hexagon 23">
              <a:extLst>
                <a:ext uri="{FF2B5EF4-FFF2-40B4-BE49-F238E27FC236}">
                  <a16:creationId xmlns:a16="http://schemas.microsoft.com/office/drawing/2014/main" id="{EA2E2D8B-838C-7D9C-3F9D-F8639E99757D}"/>
                </a:ext>
              </a:extLst>
            </p:cNvPr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5" name="Hexagon 24">
              <a:extLst>
                <a:ext uri="{FF2B5EF4-FFF2-40B4-BE49-F238E27FC236}">
                  <a16:creationId xmlns:a16="http://schemas.microsoft.com/office/drawing/2014/main" id="{39736D5C-C4A2-F773-C318-CFA70B160664}"/>
                </a:ext>
              </a:extLst>
            </p:cNvPr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6" name="Hexagon 25">
              <a:extLst>
                <a:ext uri="{FF2B5EF4-FFF2-40B4-BE49-F238E27FC236}">
                  <a16:creationId xmlns:a16="http://schemas.microsoft.com/office/drawing/2014/main" id="{33E5E03E-09E3-4564-672A-CFFF595668A1}"/>
                </a:ext>
              </a:extLst>
            </p:cNvPr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7" name="Freeform 85">
              <a:extLst>
                <a:ext uri="{FF2B5EF4-FFF2-40B4-BE49-F238E27FC236}">
                  <a16:creationId xmlns:a16="http://schemas.microsoft.com/office/drawing/2014/main" id="{52FAA401-F4FE-342E-E2C8-F80E65A54D7E}"/>
                </a:ext>
              </a:extLst>
            </p:cNvPr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28" name="Freeform 86">
              <a:extLst>
                <a:ext uri="{FF2B5EF4-FFF2-40B4-BE49-F238E27FC236}">
                  <a16:creationId xmlns:a16="http://schemas.microsoft.com/office/drawing/2014/main" id="{FE5FEE6D-E7B2-79B4-BA36-C849368BBBFE}"/>
                </a:ext>
              </a:extLst>
            </p:cNvPr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</p:grpSp>
      <p:sp>
        <p:nvSpPr>
          <p:cNvPr id="44" name="Rectangle 43">
            <a:extLst>
              <a:ext uri="{FF2B5EF4-FFF2-40B4-BE49-F238E27FC236}">
                <a16:creationId xmlns:a16="http://schemas.microsoft.com/office/drawing/2014/main" id="{E900BB53-9927-9375-65C4-7BB3E7CB571F}"/>
              </a:ext>
            </a:extLst>
          </p:cNvPr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327E456D-E9BE-83D2-698D-E733DC6D1500}"/>
              </a:ext>
            </a:extLst>
          </p:cNvPr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FAB885B-2E79-1E4C-8399-4AA6D413BE98}"/>
              </a:ext>
            </a:extLst>
          </p:cNvPr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73C83B8E-0979-A5FE-1B36-FAE392474707}"/>
              </a:ext>
            </a:extLst>
          </p:cNvPr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Date Placeholder 4">
            <a:extLst>
              <a:ext uri="{FF2B5EF4-FFF2-40B4-BE49-F238E27FC236}">
                <a16:creationId xmlns:a16="http://schemas.microsoft.com/office/drawing/2014/main" id="{A2BB35DB-F7AB-A313-3D5B-AE61D512B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9" name="Footer Placeholder 5">
            <a:extLst>
              <a:ext uri="{FF2B5EF4-FFF2-40B4-BE49-F238E27FC236}">
                <a16:creationId xmlns:a16="http://schemas.microsoft.com/office/drawing/2014/main" id="{0E336D9A-9A52-BE3B-94E1-B9762DA21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0" name="Slide Number Placeholder 6">
            <a:extLst>
              <a:ext uri="{FF2B5EF4-FFF2-40B4-BE49-F238E27FC236}">
                <a16:creationId xmlns:a16="http://schemas.microsoft.com/office/drawing/2014/main" id="{73D5D629-2599-CCC0-CC3D-114A8610ED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8A8596-7A8E-4A6E-87C7-79FD154ED3D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36130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896E43-2A4E-41DF-06BA-14E1A6C249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08A1BB-7F46-F9B3-3FC2-704AD4C5B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CD89BB-AABF-F7DD-2EEC-B7805C0A5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B350FA-D2E3-41E9-A2DF-940D4EC1F33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901656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0A21C2-190D-E9F8-D335-63044CEDC3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E77030-C1D6-80F5-7C36-D3F0AB7CF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221AB2-97CA-8B48-D8A2-E86543BBB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E98BD0-C61D-4084-BBF6-C5A98E95370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83283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C2F35F"/>
            </a:gs>
            <a:gs pos="62000">
              <a:srgbClr val="92BE3F"/>
            </a:gs>
            <a:gs pos="100000">
              <a:srgbClr val="80A33D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>
            <a:extLst>
              <a:ext uri="{FF2B5EF4-FFF2-40B4-BE49-F238E27FC236}">
                <a16:creationId xmlns:a16="http://schemas.microsoft.com/office/drawing/2014/main" id="{A6D2428D-685D-CFDB-37C3-2F59C98F95B6}"/>
              </a:ext>
            </a:extLst>
          </p:cNvPr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>
              <a:extLst>
                <a:ext uri="{FF2B5EF4-FFF2-40B4-BE49-F238E27FC236}">
                  <a16:creationId xmlns:a16="http://schemas.microsoft.com/office/drawing/2014/main" id="{0E91FE88-9631-25FA-6EAE-D1E8AFF072F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>
                <a:extLst>
                  <a:ext uri="{FF2B5EF4-FFF2-40B4-BE49-F238E27FC236}">
                    <a16:creationId xmlns:a16="http://schemas.microsoft.com/office/drawing/2014/main" id="{B38A0B13-BE6E-9583-4C6C-524E0B641E1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>
                  <a:extLst>
                    <a:ext uri="{FF2B5EF4-FFF2-40B4-BE49-F238E27FC236}">
                      <a16:creationId xmlns:a16="http://schemas.microsoft.com/office/drawing/2014/main" id="{8350B99E-9D59-ABE6-B953-1B27391D8921}"/>
                    </a:ext>
                  </a:extLst>
                </p:cNvPr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  <p:sp>
              <p:nvSpPr>
                <p:cNvPr id="114" name="Rectangle 2">
                  <a:extLst>
                    <a:ext uri="{FF2B5EF4-FFF2-40B4-BE49-F238E27FC236}">
                      <a16:creationId xmlns:a16="http://schemas.microsoft.com/office/drawing/2014/main" id="{4FE95103-23A2-D869-038C-9E8D37F3A490}"/>
                    </a:ext>
                  </a:extLst>
                </p:cNvPr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  <p:sp>
              <p:nvSpPr>
                <p:cNvPr id="115" name="Rectangle 3">
                  <a:extLst>
                    <a:ext uri="{FF2B5EF4-FFF2-40B4-BE49-F238E27FC236}">
                      <a16:creationId xmlns:a16="http://schemas.microsoft.com/office/drawing/2014/main" id="{50D7BC84-D6AE-E8E2-4E45-B12B6D11A69D}"/>
                    </a:ext>
                  </a:extLst>
                </p:cNvPr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>
                <a:extLst>
                  <a:ext uri="{FF2B5EF4-FFF2-40B4-BE49-F238E27FC236}">
                    <a16:creationId xmlns:a16="http://schemas.microsoft.com/office/drawing/2014/main" id="{2D2C5DA5-7C41-F125-ACB8-1B9729B9DDE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>
                  <a:extLst>
                    <a:ext uri="{FF2B5EF4-FFF2-40B4-BE49-F238E27FC236}">
                      <a16:creationId xmlns:a16="http://schemas.microsoft.com/office/drawing/2014/main" id="{96048BF3-643F-B669-1799-1AC1F7503189}"/>
                    </a:ext>
                  </a:extLst>
                </p:cNvPr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  <p:sp>
              <p:nvSpPr>
                <p:cNvPr id="111" name="Rectangle 110">
                  <a:extLst>
                    <a:ext uri="{FF2B5EF4-FFF2-40B4-BE49-F238E27FC236}">
                      <a16:creationId xmlns:a16="http://schemas.microsoft.com/office/drawing/2014/main" id="{BF4B0FD7-466F-47D2-9869-D118C469BE96}"/>
                    </a:ext>
                  </a:extLst>
                </p:cNvPr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  <p:sp>
              <p:nvSpPr>
                <p:cNvPr id="112" name="Rectangle 111">
                  <a:extLst>
                    <a:ext uri="{FF2B5EF4-FFF2-40B4-BE49-F238E27FC236}">
                      <a16:creationId xmlns:a16="http://schemas.microsoft.com/office/drawing/2014/main" id="{8FE00487-5B21-320A-4A6F-64410593A70A}"/>
                    </a:ext>
                  </a:extLst>
                </p:cNvPr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>
                <a:extLst>
                  <a:ext uri="{FF2B5EF4-FFF2-40B4-BE49-F238E27FC236}">
                    <a16:creationId xmlns:a16="http://schemas.microsoft.com/office/drawing/2014/main" id="{60656056-B26F-C607-741A-C1C3F7BE12C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>
                  <a:extLst>
                    <a:ext uri="{FF2B5EF4-FFF2-40B4-BE49-F238E27FC236}">
                      <a16:creationId xmlns:a16="http://schemas.microsoft.com/office/drawing/2014/main" id="{66C06E4A-FACD-15F8-9C4F-56DC7245C7FE}"/>
                    </a:ext>
                  </a:extLst>
                </p:cNvPr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  <p:sp>
              <p:nvSpPr>
                <p:cNvPr id="108" name="Rectangle 107">
                  <a:extLst>
                    <a:ext uri="{FF2B5EF4-FFF2-40B4-BE49-F238E27FC236}">
                      <a16:creationId xmlns:a16="http://schemas.microsoft.com/office/drawing/2014/main" id="{AA3AB1E5-87C2-C0E7-BC29-FFA105C3AAC9}"/>
                    </a:ext>
                  </a:extLst>
                </p:cNvPr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  <p:sp>
              <p:nvSpPr>
                <p:cNvPr id="109" name="Rectangle 108">
                  <a:extLst>
                    <a:ext uri="{FF2B5EF4-FFF2-40B4-BE49-F238E27FC236}">
                      <a16:creationId xmlns:a16="http://schemas.microsoft.com/office/drawing/2014/main" id="{8EE4628F-298D-B0B5-A4A8-A44E3BF71D88}"/>
                    </a:ext>
                  </a:extLst>
                </p:cNvPr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hangingPunct="1"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>
                <a:extLst>
                  <a:ext uri="{FF2B5EF4-FFF2-40B4-BE49-F238E27FC236}">
                    <a16:creationId xmlns:a16="http://schemas.microsoft.com/office/drawing/2014/main" id="{AF339E6C-8A3E-C599-3E45-8B7D3E30B3C2}"/>
                  </a:ext>
                </a:extLst>
              </p:cNvPr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/>
              </a:p>
            </p:txBody>
          </p:sp>
          <p:sp>
            <p:nvSpPr>
              <p:cNvPr id="105" name="Rectangle 104">
                <a:extLst>
                  <a:ext uri="{FF2B5EF4-FFF2-40B4-BE49-F238E27FC236}">
                    <a16:creationId xmlns:a16="http://schemas.microsoft.com/office/drawing/2014/main" id="{3F1E47D7-0E01-52CC-D5B5-3A5184384796}"/>
                  </a:ext>
                </a:extLst>
              </p:cNvPr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/>
              </a:p>
            </p:txBody>
          </p:sp>
          <p:sp>
            <p:nvSpPr>
              <p:cNvPr id="106" name="Rectangle 105">
                <a:extLst>
                  <a:ext uri="{FF2B5EF4-FFF2-40B4-BE49-F238E27FC236}">
                    <a16:creationId xmlns:a16="http://schemas.microsoft.com/office/drawing/2014/main" id="{51F85E46-0F99-F00C-DAA3-1043D7CFC10A}"/>
                  </a:ext>
                </a:extLst>
              </p:cNvPr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hangingPunct="1">
                  <a:defRPr/>
                </a:pPr>
                <a:endParaRPr lang="en-US"/>
              </a:p>
            </p:txBody>
          </p:sp>
        </p:grpSp>
        <p:sp>
          <p:nvSpPr>
            <p:cNvPr id="44" name="Freeform 43">
              <a:extLst>
                <a:ext uri="{FF2B5EF4-FFF2-40B4-BE49-F238E27FC236}">
                  <a16:creationId xmlns:a16="http://schemas.microsoft.com/office/drawing/2014/main" id="{E72D8D98-2055-99AE-5EAA-EFE9BBFB47E2}"/>
                </a:ext>
              </a:extLst>
            </p:cNvPr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45" name="Freeform 44">
              <a:extLst>
                <a:ext uri="{FF2B5EF4-FFF2-40B4-BE49-F238E27FC236}">
                  <a16:creationId xmlns:a16="http://schemas.microsoft.com/office/drawing/2014/main" id="{237FECC7-55C4-37D4-A17A-9791B3D8749A}"/>
                </a:ext>
              </a:extLst>
            </p:cNvPr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46" name="Freeform 45">
              <a:extLst>
                <a:ext uri="{FF2B5EF4-FFF2-40B4-BE49-F238E27FC236}">
                  <a16:creationId xmlns:a16="http://schemas.microsoft.com/office/drawing/2014/main" id="{560891E4-76E4-FB6B-CCFA-37FCF0D81DEC}"/>
                </a:ext>
              </a:extLst>
            </p:cNvPr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47" name="Freeform 46">
              <a:extLst>
                <a:ext uri="{FF2B5EF4-FFF2-40B4-BE49-F238E27FC236}">
                  <a16:creationId xmlns:a16="http://schemas.microsoft.com/office/drawing/2014/main" id="{1FBA7ABD-FC63-E770-65D7-6BAD6A7D49EA}"/>
                </a:ext>
              </a:extLst>
            </p:cNvPr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49" name="Freeform 48">
              <a:extLst>
                <a:ext uri="{FF2B5EF4-FFF2-40B4-BE49-F238E27FC236}">
                  <a16:creationId xmlns:a16="http://schemas.microsoft.com/office/drawing/2014/main" id="{53BE56D3-C697-71B0-AB33-C82B032D4653}"/>
                </a:ext>
              </a:extLst>
            </p:cNvPr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50" name="Hexagon 49">
              <a:extLst>
                <a:ext uri="{FF2B5EF4-FFF2-40B4-BE49-F238E27FC236}">
                  <a16:creationId xmlns:a16="http://schemas.microsoft.com/office/drawing/2014/main" id="{EFF51EF2-8077-A7F5-6CF1-D4652D51F982}"/>
                </a:ext>
              </a:extLst>
            </p:cNvPr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51" name="Hexagon 50">
              <a:extLst>
                <a:ext uri="{FF2B5EF4-FFF2-40B4-BE49-F238E27FC236}">
                  <a16:creationId xmlns:a16="http://schemas.microsoft.com/office/drawing/2014/main" id="{773F6C07-273F-EA41-D879-13DC07DD0398}"/>
                </a:ext>
              </a:extLst>
            </p:cNvPr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52" name="Hexagon 51">
              <a:extLst>
                <a:ext uri="{FF2B5EF4-FFF2-40B4-BE49-F238E27FC236}">
                  <a16:creationId xmlns:a16="http://schemas.microsoft.com/office/drawing/2014/main" id="{F7542335-FED3-6F5F-BA45-9AD94069CF54}"/>
                </a:ext>
              </a:extLst>
            </p:cNvPr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53" name="Hexagon 52">
              <a:extLst>
                <a:ext uri="{FF2B5EF4-FFF2-40B4-BE49-F238E27FC236}">
                  <a16:creationId xmlns:a16="http://schemas.microsoft.com/office/drawing/2014/main" id="{DB76C281-233F-8260-22CA-0F2032D16E67}"/>
                </a:ext>
              </a:extLst>
            </p:cNvPr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54" name="Hexagon 53">
              <a:extLst>
                <a:ext uri="{FF2B5EF4-FFF2-40B4-BE49-F238E27FC236}">
                  <a16:creationId xmlns:a16="http://schemas.microsoft.com/office/drawing/2014/main" id="{5E76F5FB-91DE-5512-8A78-B83AD0431EBF}"/>
                </a:ext>
              </a:extLst>
            </p:cNvPr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55" name="Freeform 54">
              <a:extLst>
                <a:ext uri="{FF2B5EF4-FFF2-40B4-BE49-F238E27FC236}">
                  <a16:creationId xmlns:a16="http://schemas.microsoft.com/office/drawing/2014/main" id="{44F867D9-955D-9EF8-6079-43534D9B999E}"/>
                </a:ext>
              </a:extLst>
            </p:cNvPr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56" name="Hexagon 55">
              <a:extLst>
                <a:ext uri="{FF2B5EF4-FFF2-40B4-BE49-F238E27FC236}">
                  <a16:creationId xmlns:a16="http://schemas.microsoft.com/office/drawing/2014/main" id="{FA984319-0AA4-D903-A5CD-5757B3CA9CA1}"/>
                </a:ext>
              </a:extLst>
            </p:cNvPr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57" name="Hexagon 56">
              <a:extLst>
                <a:ext uri="{FF2B5EF4-FFF2-40B4-BE49-F238E27FC236}">
                  <a16:creationId xmlns:a16="http://schemas.microsoft.com/office/drawing/2014/main" id="{A66CCF26-11BC-6AEC-5556-42CA63D85B34}"/>
                </a:ext>
              </a:extLst>
            </p:cNvPr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58" name="Hexagon 57">
              <a:extLst>
                <a:ext uri="{FF2B5EF4-FFF2-40B4-BE49-F238E27FC236}">
                  <a16:creationId xmlns:a16="http://schemas.microsoft.com/office/drawing/2014/main" id="{8063FCFF-E408-6BCD-7A16-8F6347528CE3}"/>
                </a:ext>
              </a:extLst>
            </p:cNvPr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59" name="Hexagon 58">
              <a:extLst>
                <a:ext uri="{FF2B5EF4-FFF2-40B4-BE49-F238E27FC236}">
                  <a16:creationId xmlns:a16="http://schemas.microsoft.com/office/drawing/2014/main" id="{D75C5D46-C62C-13EC-8D8E-821B1BC53343}"/>
                </a:ext>
              </a:extLst>
            </p:cNvPr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60" name="Hexagon 59">
              <a:extLst>
                <a:ext uri="{FF2B5EF4-FFF2-40B4-BE49-F238E27FC236}">
                  <a16:creationId xmlns:a16="http://schemas.microsoft.com/office/drawing/2014/main" id="{DEAB0392-C243-FC1E-35C4-7AC293957271}"/>
                </a:ext>
              </a:extLst>
            </p:cNvPr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95" name="Hexagon 94">
              <a:extLst>
                <a:ext uri="{FF2B5EF4-FFF2-40B4-BE49-F238E27FC236}">
                  <a16:creationId xmlns:a16="http://schemas.microsoft.com/office/drawing/2014/main" id="{092AE55C-E44C-28F5-4227-E785D47F6F33}"/>
                </a:ext>
              </a:extLst>
            </p:cNvPr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96" name="Hexagon 95">
              <a:extLst>
                <a:ext uri="{FF2B5EF4-FFF2-40B4-BE49-F238E27FC236}">
                  <a16:creationId xmlns:a16="http://schemas.microsoft.com/office/drawing/2014/main" id="{97AA4133-CB31-A583-E67F-73CA2F650A34}"/>
                </a:ext>
              </a:extLst>
            </p:cNvPr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97" name="Hexagon 96">
              <a:extLst>
                <a:ext uri="{FF2B5EF4-FFF2-40B4-BE49-F238E27FC236}">
                  <a16:creationId xmlns:a16="http://schemas.microsoft.com/office/drawing/2014/main" id="{CB1AD0A9-6E70-59BD-F0D1-2EAC8B585763}"/>
                </a:ext>
              </a:extLst>
            </p:cNvPr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98" name="Hexagon 97">
              <a:extLst>
                <a:ext uri="{FF2B5EF4-FFF2-40B4-BE49-F238E27FC236}">
                  <a16:creationId xmlns:a16="http://schemas.microsoft.com/office/drawing/2014/main" id="{8692A40D-39BE-97AD-BC4A-1069FA287DAC}"/>
                </a:ext>
              </a:extLst>
            </p:cNvPr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99" name="Freeform 98">
              <a:extLst>
                <a:ext uri="{FF2B5EF4-FFF2-40B4-BE49-F238E27FC236}">
                  <a16:creationId xmlns:a16="http://schemas.microsoft.com/office/drawing/2014/main" id="{EADAF1A2-E007-C850-417E-E876B22AE03C}"/>
                </a:ext>
              </a:extLst>
            </p:cNvPr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  <p:sp>
          <p:nvSpPr>
            <p:cNvPr id="100" name="Freeform 99">
              <a:extLst>
                <a:ext uri="{FF2B5EF4-FFF2-40B4-BE49-F238E27FC236}">
                  <a16:creationId xmlns:a16="http://schemas.microsoft.com/office/drawing/2014/main" id="{84EBA870-AA45-76A5-55EA-FF29A2D8285B}"/>
                </a:ext>
              </a:extLst>
            </p:cNvPr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en-US"/>
            </a:p>
          </p:txBody>
        </p:sp>
      </p:grpSp>
      <p:sp>
        <p:nvSpPr>
          <p:cNvPr id="66" name="Rectangle 65">
            <a:extLst>
              <a:ext uri="{FF2B5EF4-FFF2-40B4-BE49-F238E27FC236}">
                <a16:creationId xmlns:a16="http://schemas.microsoft.com/office/drawing/2014/main" id="{C1DF1805-9EDB-5CBB-C0D2-24279A653B3A}"/>
              </a:ext>
            </a:extLst>
          </p:cNvPr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51894739-797E-0D3D-F5DE-8D8818350A1A}"/>
              </a:ext>
            </a:extLst>
          </p:cNvPr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A8908AC8-32E4-503E-6F15-A46E69B889AC}"/>
              </a:ext>
            </a:extLst>
          </p:cNvPr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1030" name="Title Placeholder 1">
            <a:extLst>
              <a:ext uri="{FF2B5EF4-FFF2-40B4-BE49-F238E27FC236}">
                <a16:creationId xmlns:a16="http://schemas.microsoft.com/office/drawing/2014/main" id="{7896B956-8A53-E659-F94A-0A32061A562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31" name="Text Placeholder 2">
            <a:extLst>
              <a:ext uri="{FF2B5EF4-FFF2-40B4-BE49-F238E27FC236}">
                <a16:creationId xmlns:a16="http://schemas.microsoft.com/office/drawing/2014/main" id="{86ADEB9E-EABE-8D86-4257-7F3085B0424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553216-9AA5-A971-8C00-2F0701498E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D9BE35-57B2-CD92-1E2C-BC4E172082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17735D-E4CA-B10A-CEF5-AFA1E5FD03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FEFEFE"/>
                </a:solidFill>
              </a:defRPr>
            </a:lvl1pPr>
          </a:lstStyle>
          <a:p>
            <a:fld id="{DDFB9E85-2809-40AC-9CE6-8CDF894B960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1" r:id="rId1"/>
    <p:sldLayoutId id="2147483963" r:id="rId2"/>
    <p:sldLayoutId id="2147483964" r:id="rId3"/>
    <p:sldLayoutId id="2147483965" r:id="rId4"/>
    <p:sldLayoutId id="2147483966" r:id="rId5"/>
    <p:sldLayoutId id="2147483967" r:id="rId6"/>
    <p:sldLayoutId id="2147483968" r:id="rId7"/>
    <p:sldLayoutId id="2147483972" r:id="rId8"/>
    <p:sldLayoutId id="2147483973" r:id="rId9"/>
    <p:sldLayoutId id="2147483969" r:id="rId10"/>
    <p:sldLayoutId id="214748397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anose="05020102010507070707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13" Type="http://schemas.openxmlformats.org/officeDocument/2006/relationships/image" Target="../media/image18.jpeg"/><Relationship Id="rId18" Type="http://schemas.openxmlformats.org/officeDocument/2006/relationships/image" Target="../media/image23.jpeg"/><Relationship Id="rId26" Type="http://schemas.openxmlformats.org/officeDocument/2006/relationships/image" Target="../media/image3.wmf"/><Relationship Id="rId3" Type="http://schemas.openxmlformats.org/officeDocument/2006/relationships/image" Target="../media/image8.png"/><Relationship Id="rId21" Type="http://schemas.openxmlformats.org/officeDocument/2006/relationships/image" Target="../media/image26.jpeg"/><Relationship Id="rId7" Type="http://schemas.openxmlformats.org/officeDocument/2006/relationships/image" Target="../media/image12.jpeg"/><Relationship Id="rId12" Type="http://schemas.openxmlformats.org/officeDocument/2006/relationships/image" Target="../media/image17.jpeg"/><Relationship Id="rId17" Type="http://schemas.openxmlformats.org/officeDocument/2006/relationships/image" Target="../media/image22.jpeg"/><Relationship Id="rId25" Type="http://schemas.openxmlformats.org/officeDocument/2006/relationships/image" Target="../media/image30.png"/><Relationship Id="rId2" Type="http://schemas.openxmlformats.org/officeDocument/2006/relationships/image" Target="../media/image7.png"/><Relationship Id="rId16" Type="http://schemas.openxmlformats.org/officeDocument/2006/relationships/image" Target="../media/image21.jpeg"/><Relationship Id="rId20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24" Type="http://schemas.openxmlformats.org/officeDocument/2006/relationships/image" Target="../media/image29.jpeg"/><Relationship Id="rId5" Type="http://schemas.openxmlformats.org/officeDocument/2006/relationships/image" Target="../media/image10.jpeg"/><Relationship Id="rId15" Type="http://schemas.openxmlformats.org/officeDocument/2006/relationships/image" Target="../media/image20.jpeg"/><Relationship Id="rId23" Type="http://schemas.openxmlformats.org/officeDocument/2006/relationships/image" Target="../media/image28.jpeg"/><Relationship Id="rId10" Type="http://schemas.openxmlformats.org/officeDocument/2006/relationships/image" Target="../media/image15.jpeg"/><Relationship Id="rId19" Type="http://schemas.openxmlformats.org/officeDocument/2006/relationships/image" Target="../media/image24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Relationship Id="rId14" Type="http://schemas.openxmlformats.org/officeDocument/2006/relationships/image" Target="../media/image19.jpeg"/><Relationship Id="rId22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www.google.co.uk/imgres?q=phonics+segmenting&amp;start=83&amp;hl=en&amp;qscrl=1&amp;nord=1&amp;rlz=1T4SNYK_en-GBGB313GB313&amp;biw=1280&amp;bih=685&amp;addh=36&amp;tbm=isch&amp;tbnid=4hkhmDNNH3HuvM:&amp;imgrefurl=http://www.littlemummy.com/2012/03/07/phonics-help/&amp;docid=Lh1Yvg-kLUVVQM&amp;imgurl=http://www.littlemummy.com/wp-content/uploads/2012/03/dog-phonics-flashcard.jpg&amp;w=630&amp;h=400&amp;ei=aOh9T9W9H8v58QPSi7GmDg&amp;zoom=1&amp;iact=hc&amp;vpx=625&amp;vpy=221&amp;dur=41&amp;hovh=179&amp;hovw=282&amp;tx=180&amp;ty=82&amp;sig=117638893342511017181&amp;page=5&amp;tbnh=149&amp;tbnw=253&amp;ndsp=20&amp;ved=1t:429,r:2,s:83,i:9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hyperlink" Target="http://www.google.co.uk/imgres?q=i+love+school+clipart&amp;hl=en&amp;qscrl=1&amp;nord=1&amp;rlz=1T4SNYK_en-GBGB313GB313&amp;biw=1280&amp;bih=685&amp;tbm=isch&amp;tbnid=ApjhQEN0RFTl-M:&amp;imgrefurl=http://www.clipsahoy.com/webgraphics4/as5709.htm&amp;docid=W39Jd-1ScFCOCM&amp;imgurl=http://www.clipsahoy.com/clipart3/as5709.gif&amp;w=250&amp;h=181&amp;ei=9el9T5W_F8el8QPav8zYDQ&amp;zoom=1&amp;iact=hc&amp;vpx=461&amp;vpy=178&amp;dur=531&amp;hovh=144&amp;hovw=200&amp;tx=87&amp;ty=64&amp;sig=117638893342511017181&amp;page=1&amp;tbnh=144&amp;tbnw=200&amp;start=0&amp;ndsp=17&amp;ved=1t:429,r:1,s:0,i:67" TargetMode="Externa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honicsplay.co.uk/" TargetMode="External"/><Relationship Id="rId7" Type="http://schemas.openxmlformats.org/officeDocument/2006/relationships/image" Target="../media/image3.wmf"/><Relationship Id="rId2" Type="http://schemas.openxmlformats.org/officeDocument/2006/relationships/hyperlink" Target="http://www.ruthmiskin.com/en/parents/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youtube.com/watch?v=-6dSsXkD1wM" TargetMode="External"/><Relationship Id="rId5" Type="http://schemas.openxmlformats.org/officeDocument/2006/relationships/hyperlink" Target="https://www.youtube.com/watch?v=N8wsIajrsZE" TargetMode="External"/><Relationship Id="rId4" Type="http://schemas.openxmlformats.org/officeDocument/2006/relationships/hyperlink" Target="https://parentingchaos.com/phonics-apps-for-kid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D2FE657-8797-99AD-79FF-E62CB5007E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23850" y="4365625"/>
            <a:ext cx="7024688" cy="1143000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br>
              <a:rPr lang="en-GB" sz="9600" dirty="0">
                <a:latin typeface="Comic Sans MS" pitchFamily="66" charset="0"/>
              </a:rPr>
            </a:br>
            <a:br>
              <a:rPr lang="en-GB" sz="9600" dirty="0">
                <a:latin typeface="Comic Sans MS" pitchFamily="66" charset="0"/>
              </a:rPr>
            </a:br>
            <a:br>
              <a:rPr lang="en-GB" sz="9600" dirty="0">
                <a:latin typeface="Comic Sans MS" pitchFamily="66" charset="0"/>
              </a:rPr>
            </a:br>
            <a:br>
              <a:rPr lang="en-GB" sz="9600" dirty="0">
                <a:latin typeface="Comic Sans MS" pitchFamily="66" charset="0"/>
              </a:rPr>
            </a:br>
            <a:r>
              <a:rPr lang="en-GB" sz="9600" dirty="0">
                <a:solidFill>
                  <a:srgbClr val="002060"/>
                </a:solidFill>
                <a:latin typeface="Comic Sans MS"/>
              </a:rPr>
              <a:t>  </a:t>
            </a:r>
            <a:r>
              <a:rPr lang="en-GB" sz="6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Precursive 1"/>
              </a:rPr>
              <a:t>Year 1</a:t>
            </a:r>
            <a:br>
              <a:rPr lang="en-GB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Precursive 1" panose="03050602040000000000" pitchFamily="66" charset="0"/>
              </a:rPr>
            </a:br>
            <a:r>
              <a:rPr lang="en-GB" sz="6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Precursive 1"/>
              </a:rPr>
              <a:t>  </a:t>
            </a:r>
            <a:r>
              <a:rPr lang="en-GB" sz="5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Precursive 1"/>
              </a:rPr>
              <a:t>Phonics</a:t>
            </a:r>
            <a:br>
              <a:rPr lang="en-GB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Precursive 1" panose="03050602040000000000" pitchFamily="66" charset="0"/>
              </a:rPr>
            </a:br>
            <a:r>
              <a:rPr lang="en-GB" sz="5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Precursive 1"/>
              </a:rPr>
              <a:t>  Screening Check</a:t>
            </a:r>
            <a:br>
              <a:rPr lang="en-GB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Precursive 1" panose="03050602040000000000" pitchFamily="66" charset="0"/>
              </a:rPr>
            </a:br>
            <a:r>
              <a:rPr lang="en-GB" sz="5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Precursive 1"/>
              </a:rPr>
              <a:t>June </a:t>
            </a:r>
            <a:r>
              <a:rPr lang="en-GB" sz="6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Precursive 1"/>
              </a:rPr>
              <a:t>2022</a:t>
            </a:r>
            <a:endParaRPr lang="en-GB" sz="6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CW Precursive 1" panose="03050602040000000000" pitchFamily="66" charset="0"/>
            </a:endParaRPr>
          </a:p>
        </p:txBody>
      </p:sp>
      <p:pic>
        <p:nvPicPr>
          <p:cNvPr id="7171" name="Picture 5">
            <a:extLst>
              <a:ext uri="{FF2B5EF4-FFF2-40B4-BE49-F238E27FC236}">
                <a16:creationId xmlns:a16="http://schemas.microsoft.com/office/drawing/2014/main" id="{4B10C69A-C052-9A59-AE9E-1557D4B61B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3075" y="3752210"/>
            <a:ext cx="2366962" cy="236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5">
            <a:extLst>
              <a:ext uri="{FF2B5EF4-FFF2-40B4-BE49-F238E27FC236}">
                <a16:creationId xmlns:a16="http://schemas.microsoft.com/office/drawing/2014/main" id="{E51F0128-DF50-D181-B458-E2DC19E432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765175"/>
            <a:ext cx="2070100" cy="259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TextBox 6">
            <a:extLst>
              <a:ext uri="{FF2B5EF4-FFF2-40B4-BE49-F238E27FC236}">
                <a16:creationId xmlns:a16="http://schemas.microsoft.com/office/drawing/2014/main" id="{15274BC1-6A6D-2A9E-0833-12A96B0BEA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0113" y="122238"/>
            <a:ext cx="3406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>
                <a:solidFill>
                  <a:schemeClr val="bg1"/>
                </a:solidFill>
                <a:latin typeface="CCW Precursive 1" pitchFamily="66" charset="0"/>
              </a:rPr>
              <a:t>Phonics Screening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>
            <a:extLst>
              <a:ext uri="{FF2B5EF4-FFF2-40B4-BE49-F238E27FC236}">
                <a16:creationId xmlns:a16="http://schemas.microsoft.com/office/drawing/2014/main" id="{602674D3-BF27-9252-CE44-1EC206B4EF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9925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4400">
              <a:latin typeface="Times New Roman" panose="02020603050405020304" pitchFamily="18" charset="0"/>
            </a:endParaRPr>
          </a:p>
        </p:txBody>
      </p:sp>
      <p:sp>
        <p:nvSpPr>
          <p:cNvPr id="4100" name="Text Box 4">
            <a:extLst>
              <a:ext uri="{FF2B5EF4-FFF2-40B4-BE49-F238E27FC236}">
                <a16:creationId xmlns:a16="http://schemas.microsoft.com/office/drawing/2014/main" id="{B921B7AD-C651-D170-3B62-D1AEC567B3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756" y="1773238"/>
            <a:ext cx="8783764" cy="670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marL="457200" indent="-457200" eaLnBrk="1" hangingPunct="1">
              <a:spcBef>
                <a:spcPct val="50000"/>
              </a:spcBef>
              <a:buFont typeface="Arial"/>
              <a:buChar char="•"/>
              <a:defRPr/>
            </a:pPr>
            <a:r>
              <a:rPr lang="en-GB" dirty="0">
                <a:latin typeface="CCW Precursive 1"/>
                <a:cs typeface="Times New Roman"/>
              </a:rPr>
              <a:t>Children are taught to read by breaking down </a:t>
            </a:r>
            <a:r>
              <a:rPr lang="en-GB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Precursive 1"/>
                <a:cs typeface="Times New Roman"/>
              </a:rPr>
              <a:t>words </a:t>
            </a:r>
            <a:r>
              <a:rPr lang="en-GB" sz="2000" dirty="0">
                <a:latin typeface="CCW Precursive 1"/>
                <a:cs typeface="Times New Roman"/>
              </a:rPr>
              <a:t>into</a:t>
            </a:r>
            <a:r>
              <a:rPr lang="en-GB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Precursive 1"/>
                <a:cs typeface="Times New Roman"/>
              </a:rPr>
              <a:t> sounds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Precursive 1"/>
                <a:cs typeface="Times New Roman"/>
              </a:rPr>
              <a:t> </a:t>
            </a:r>
            <a:r>
              <a:rPr lang="en-GB" dirty="0">
                <a:latin typeface="CCW Precursive 1"/>
                <a:cs typeface="Times New Roman"/>
              </a:rPr>
              <a:t>or ‘phonemes’. </a:t>
            </a:r>
            <a:endParaRPr lang="en-US" dirty="0"/>
          </a:p>
          <a:p>
            <a:pPr marL="457200" indent="-457200">
              <a:spcBef>
                <a:spcPct val="50000"/>
              </a:spcBef>
              <a:buFont typeface="Arial"/>
              <a:buChar char="•"/>
              <a:defRPr/>
            </a:pPr>
            <a:r>
              <a:rPr lang="en-GB" dirty="0">
                <a:latin typeface="CCW Precursive 1"/>
                <a:cs typeface="Times New Roman"/>
              </a:rPr>
              <a:t>They are then taught how to </a:t>
            </a:r>
            <a:r>
              <a:rPr lang="en-GB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Precursive 1"/>
                <a:cs typeface="Times New Roman"/>
              </a:rPr>
              <a:t>blend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Precursive 1"/>
                <a:cs typeface="Times New Roman"/>
              </a:rPr>
              <a:t> </a:t>
            </a:r>
            <a:r>
              <a:rPr lang="en-GB" dirty="0">
                <a:latin typeface="CCW Precursive 1"/>
                <a:cs typeface="Times New Roman"/>
              </a:rPr>
              <a:t>these sounds together to hear and read the whole word.  </a:t>
            </a:r>
            <a:endParaRPr lang="en-GB" dirty="0"/>
          </a:p>
          <a:p>
            <a:pPr marL="457200" indent="-457200">
              <a:spcBef>
                <a:spcPct val="50000"/>
              </a:spcBef>
              <a:buFont typeface="Arial"/>
              <a:buChar char="•"/>
              <a:defRPr/>
            </a:pPr>
            <a:r>
              <a:rPr lang="en-GB" dirty="0">
                <a:latin typeface="CCW Precursive 1"/>
                <a:cs typeface="Times New Roman"/>
              </a:rPr>
              <a:t>"dog"    d-o-g</a:t>
            </a:r>
          </a:p>
          <a:p>
            <a:pPr marL="457200" indent="-457200">
              <a:spcBef>
                <a:spcPct val="50000"/>
              </a:spcBef>
              <a:buFont typeface="Arial"/>
              <a:buChar char="•"/>
              <a:defRPr/>
            </a:pPr>
            <a:r>
              <a:rPr lang="en-GB" dirty="0">
                <a:latin typeface="CCW Precursive 1"/>
                <a:cs typeface="Times New Roman"/>
              </a:rPr>
              <a:t>Some words still have to be learned by sight </a:t>
            </a:r>
            <a:r>
              <a:rPr lang="en-GB" dirty="0" err="1">
                <a:latin typeface="CCW Precursive 1"/>
                <a:cs typeface="Times New Roman"/>
              </a:rPr>
              <a:t>eg.</a:t>
            </a:r>
            <a:r>
              <a:rPr lang="en-GB" dirty="0">
                <a:latin typeface="CCW Precursive 1"/>
                <a:cs typeface="Times New Roman"/>
              </a:rPr>
              <a:t> school, friend, water...</a:t>
            </a:r>
          </a:p>
          <a:p>
            <a:pPr marL="457200" indent="-457200">
              <a:spcBef>
                <a:spcPct val="50000"/>
              </a:spcBef>
              <a:buFont typeface="Arial"/>
              <a:buChar char="•"/>
              <a:defRPr/>
            </a:pP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Precursive 1"/>
                <a:cs typeface="Times New Roman"/>
              </a:rPr>
              <a:t>There are more than 40 different sounds in the English Language.</a:t>
            </a:r>
            <a:endParaRPr lang="en-GB" dirty="0">
              <a:latin typeface="CCW Precursive 1"/>
              <a:cs typeface="Times New Roman"/>
            </a:endParaRPr>
          </a:p>
          <a:p>
            <a:pPr marL="457200" indent="-457200">
              <a:spcBef>
                <a:spcPct val="50000"/>
              </a:spcBef>
              <a:buFont typeface="Arial"/>
              <a:buChar char="•"/>
              <a:defRPr/>
            </a:pPr>
            <a:r>
              <a:rPr lang="en-GB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Precursive 1"/>
                <a:cs typeface="Times New Roman"/>
              </a:rPr>
              <a:t>Phonemes= how it sounds    grapheme= how its written</a:t>
            </a:r>
            <a:endParaRPr lang="en-GB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CW Precursive 1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defRPr/>
            </a:pPr>
            <a:endParaRPr lang="en-GB" dirty="0">
              <a:latin typeface="Comic Sans MS" pitchFamily="66" charset="0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defRPr/>
            </a:pPr>
            <a:endParaRPr lang="en-GB" dirty="0">
              <a:latin typeface="Comic Sans MS" pitchFamily="66" charset="0"/>
            </a:endParaRPr>
          </a:p>
        </p:txBody>
      </p:sp>
      <p:sp>
        <p:nvSpPr>
          <p:cNvPr id="4098" name="WordArt 2">
            <a:extLst>
              <a:ext uri="{FF2B5EF4-FFF2-40B4-BE49-F238E27FC236}">
                <a16:creationId xmlns:a16="http://schemas.microsoft.com/office/drawing/2014/main" id="{BE22F792-4C44-51CC-E813-4F5108CEE7A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64528" y="738183"/>
            <a:ext cx="7114594" cy="83627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GB" sz="3600" b="1" kern="1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CW Precursive 1" panose="03050602040000000000" pitchFamily="66" charset="0"/>
              </a:rPr>
              <a:t>What is Phonics?</a:t>
            </a:r>
          </a:p>
        </p:txBody>
      </p:sp>
      <p:sp>
        <p:nvSpPr>
          <p:cNvPr id="8198" name="TextBox 5">
            <a:extLst>
              <a:ext uri="{FF2B5EF4-FFF2-40B4-BE49-F238E27FC236}">
                <a16:creationId xmlns:a16="http://schemas.microsoft.com/office/drawing/2014/main" id="{576E24D7-9671-2F22-D8C9-197CF877D0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0113" y="122238"/>
            <a:ext cx="3406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dirty="0">
                <a:solidFill>
                  <a:schemeClr val="bg1"/>
                </a:solidFill>
                <a:latin typeface="CCW Precursive 1" pitchFamily="66" charset="0"/>
              </a:rPr>
              <a:t>Phonics Screening</a:t>
            </a:r>
          </a:p>
        </p:txBody>
      </p:sp>
      <p:pic>
        <p:nvPicPr>
          <p:cNvPr id="8199" name="Picture 6">
            <a:extLst>
              <a:ext uri="{FF2B5EF4-FFF2-40B4-BE49-F238E27FC236}">
                <a16:creationId xmlns:a16="http://schemas.microsoft.com/office/drawing/2014/main" id="{6FB4D680-0148-032A-9CCA-EA907B1EF7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9926" y="5414253"/>
            <a:ext cx="706437" cy="107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>
            <a:extLst>
              <a:ext uri="{FF2B5EF4-FFF2-40B4-BE49-F238E27FC236}">
                <a16:creationId xmlns:a16="http://schemas.microsoft.com/office/drawing/2014/main" id="{6FF2DB77-F675-D378-6624-6979B03F13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9925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4400">
              <a:latin typeface="Times New Roman" panose="02020603050405020304" pitchFamily="18" charset="0"/>
            </a:endParaRPr>
          </a:p>
        </p:txBody>
      </p:sp>
      <p:pic>
        <p:nvPicPr>
          <p:cNvPr id="9219" name="Picture 1">
            <a:extLst>
              <a:ext uri="{FF2B5EF4-FFF2-40B4-BE49-F238E27FC236}">
                <a16:creationId xmlns:a16="http://schemas.microsoft.com/office/drawing/2014/main" id="{4896DED8-C7C1-808D-7007-6F1236D1054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94" r="6673" b="5977"/>
          <a:stretch>
            <a:fillRect/>
          </a:stretch>
        </p:blipFill>
        <p:spPr bwMode="auto">
          <a:xfrm>
            <a:off x="4714185" y="1461357"/>
            <a:ext cx="3772107" cy="468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TextBox 5">
            <a:extLst>
              <a:ext uri="{FF2B5EF4-FFF2-40B4-BE49-F238E27FC236}">
                <a16:creationId xmlns:a16="http://schemas.microsoft.com/office/drawing/2014/main" id="{8F66DED2-702D-5525-1C90-0F5E416830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0113" y="122238"/>
            <a:ext cx="3406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>
                <a:solidFill>
                  <a:schemeClr val="bg1"/>
                </a:solidFill>
                <a:latin typeface="CCW Precursive 1" pitchFamily="66" charset="0"/>
              </a:rPr>
              <a:t>Phonics Screening</a:t>
            </a:r>
          </a:p>
        </p:txBody>
      </p:sp>
      <p:sp>
        <p:nvSpPr>
          <p:cNvPr id="2" name="Text Box 4">
            <a:extLst>
              <a:ext uri="{FF2B5EF4-FFF2-40B4-BE49-F238E27FC236}">
                <a16:creationId xmlns:a16="http://schemas.microsoft.com/office/drawing/2014/main" id="{57079594-F3D1-F7FB-F8C6-130376BD2A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5551" y="623139"/>
            <a:ext cx="3963535" cy="7417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40" tIns="45720" rIns="91440" bIns="45720" anchor="t">
            <a:spAutoFit/>
          </a:bodyPr>
          <a:lstStyle/>
          <a:p>
            <a:pPr marL="457200" indent="-457200" eaLnBrk="1" hangingPunct="1">
              <a:spcBef>
                <a:spcPct val="50000"/>
              </a:spcBef>
              <a:buFont typeface="Arial"/>
              <a:buChar char="•"/>
              <a:defRPr/>
            </a:pPr>
            <a:r>
              <a:rPr lang="en-GB" dirty="0">
                <a:latin typeface="CCW Precursive 1"/>
                <a:cs typeface="Times New Roman"/>
              </a:rPr>
              <a:t>There are 40+ sounds or phonemes</a:t>
            </a:r>
            <a:endParaRPr lang="en-GB" dirty="0">
              <a:latin typeface="CCW Precursive 1"/>
            </a:endParaRPr>
          </a:p>
          <a:p>
            <a:pPr marL="457200" indent="-457200">
              <a:spcBef>
                <a:spcPct val="50000"/>
              </a:spcBef>
              <a:buFont typeface="Arial"/>
              <a:buChar char="•"/>
              <a:defRPr/>
            </a:pPr>
            <a:r>
              <a:rPr lang="en-GB" dirty="0">
                <a:latin typeface="CCW Precursive 1"/>
                <a:cs typeface="Times New Roman"/>
              </a:rPr>
              <a:t>These are different to letter names </a:t>
            </a:r>
            <a:endParaRPr lang="en-GB">
              <a:latin typeface="CCW Precursive 1"/>
            </a:endParaRPr>
          </a:p>
          <a:p>
            <a:pPr marL="457200" indent="-457200">
              <a:spcBef>
                <a:spcPct val="50000"/>
              </a:spcBef>
              <a:buFont typeface="Arial"/>
              <a:buChar char="•"/>
              <a:defRPr/>
            </a:pPr>
            <a:r>
              <a:rPr lang="en-GB" dirty="0">
                <a:latin typeface="CCW Precursive 1"/>
                <a:cs typeface="Times New Roman"/>
              </a:rPr>
              <a:t>At Henley Green we use a programme called Read Write Inc to teach phonics</a:t>
            </a:r>
            <a:endParaRPr lang="en-GB" dirty="0">
              <a:latin typeface="CCW Precursive 1"/>
            </a:endParaRPr>
          </a:p>
          <a:p>
            <a:pPr marL="457200" indent="-457200">
              <a:spcBef>
                <a:spcPct val="50000"/>
              </a:spcBef>
              <a:buFont typeface="Arial"/>
              <a:buChar char="•"/>
              <a:defRPr/>
            </a:pPr>
            <a:r>
              <a:rPr lang="en-GB" dirty="0">
                <a:latin typeface="CCW Precursive 1"/>
                <a:cs typeface="Times New Roman"/>
              </a:rPr>
              <a:t>RWI splits phonemes into sets</a:t>
            </a:r>
          </a:p>
          <a:p>
            <a:pPr marL="457200" indent="-457200">
              <a:spcBef>
                <a:spcPct val="50000"/>
              </a:spcBef>
              <a:buFont typeface="Arial"/>
              <a:buChar char="•"/>
              <a:defRPr/>
            </a:pPr>
            <a:r>
              <a:rPr lang="en-GB" dirty="0">
                <a:latin typeface="CCW Precursive 1"/>
                <a:cs typeface="Times New Roman"/>
              </a:rPr>
              <a:t>Pure sounds</a:t>
            </a:r>
          </a:p>
          <a:p>
            <a:pPr marL="457200" indent="-457200">
              <a:spcBef>
                <a:spcPct val="50000"/>
              </a:spcBef>
              <a:buFont typeface="Arial"/>
              <a:buChar char="•"/>
              <a:defRPr/>
            </a:pPr>
            <a:r>
              <a:rPr lang="en-GB" dirty="0">
                <a:latin typeface="CCW Precursive 1"/>
                <a:cs typeface="Times New Roman"/>
              </a:rPr>
              <a:t>Diagraphs: 2 letters can make 1 sound</a:t>
            </a:r>
          </a:p>
          <a:p>
            <a:pPr marL="457200" indent="-457200">
              <a:spcBef>
                <a:spcPct val="50000"/>
              </a:spcBef>
              <a:buFont typeface="Arial"/>
              <a:buChar char="•"/>
              <a:defRPr/>
            </a:pPr>
            <a:endParaRPr lang="en-GB" dirty="0">
              <a:latin typeface="CCW Precursive 1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defRPr/>
            </a:pPr>
            <a:endParaRPr lang="en-GB" dirty="0">
              <a:latin typeface="Comic Sans MS" pitchFamily="66" charset="0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defRPr/>
            </a:pPr>
            <a:endParaRPr lang="en-GB" dirty="0">
              <a:latin typeface="Comic Sans MS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EB4D96-B7B9-DA1D-4CB4-39B3D9D92701}"/>
              </a:ext>
            </a:extLst>
          </p:cNvPr>
          <p:cNvSpPr txBox="1"/>
          <p:nvPr/>
        </p:nvSpPr>
        <p:spPr>
          <a:xfrm>
            <a:off x="6480313" y="999592"/>
            <a:ext cx="1678294" cy="45720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latin typeface="Times New Roman"/>
                <a:cs typeface="Times New Roman"/>
              </a:rPr>
              <a:t>Set 1 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>
            <a:extLst>
              <a:ext uri="{FF2B5EF4-FFF2-40B4-BE49-F238E27FC236}">
                <a16:creationId xmlns:a16="http://schemas.microsoft.com/office/drawing/2014/main" id="{DFB83EDF-23F5-8FE6-CA14-2A6C376453A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5" t="3909" r="3207" b="50920"/>
          <a:stretch>
            <a:fillRect/>
          </a:stretch>
        </p:blipFill>
        <p:spPr bwMode="auto">
          <a:xfrm>
            <a:off x="1081778" y="782737"/>
            <a:ext cx="6840537" cy="4371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Box 5">
            <a:extLst>
              <a:ext uri="{FF2B5EF4-FFF2-40B4-BE49-F238E27FC236}">
                <a16:creationId xmlns:a16="http://schemas.microsoft.com/office/drawing/2014/main" id="{C9B6A0EF-6577-DFA8-FB51-7F3D408B09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0113" y="122238"/>
            <a:ext cx="3406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>
                <a:solidFill>
                  <a:schemeClr val="bg1"/>
                </a:solidFill>
                <a:latin typeface="CCW Precursive 1" pitchFamily="66" charset="0"/>
              </a:rPr>
              <a:t>Phonics Screening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115ADB-37FD-E7FF-40D3-23700605EDB2}"/>
              </a:ext>
            </a:extLst>
          </p:cNvPr>
          <p:cNvSpPr txBox="1"/>
          <p:nvPr/>
        </p:nvSpPr>
        <p:spPr>
          <a:xfrm>
            <a:off x="1043076" y="3811833"/>
            <a:ext cx="3893299" cy="2677656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latin typeface="Times New Roman"/>
                <a:cs typeface="Times New Roman"/>
              </a:rPr>
              <a:t>Set 2</a:t>
            </a:r>
            <a:endParaRPr lang="en-US" dirty="0"/>
          </a:p>
          <a:p>
            <a:pPr marL="342900" indent="-342900">
              <a:buFont typeface="Arial"/>
              <a:buChar char="•"/>
            </a:pPr>
            <a:r>
              <a:rPr lang="en-US" dirty="0">
                <a:latin typeface="Times New Roman"/>
                <a:cs typeface="Times New Roman"/>
              </a:rPr>
              <a:t>Used to create the sounds of longer vowels</a:t>
            </a:r>
            <a:endParaRPr lang="en-US" dirty="0"/>
          </a:p>
          <a:p>
            <a:pPr marL="342900" indent="-342900">
              <a:buFont typeface="Arial"/>
              <a:buChar char="•"/>
            </a:pPr>
            <a:r>
              <a:rPr lang="en-US" dirty="0">
                <a:latin typeface="Times New Roman"/>
                <a:cs typeface="Times New Roman"/>
              </a:rPr>
              <a:t>Diagraphs = 2 letters but one sound</a:t>
            </a:r>
          </a:p>
          <a:p>
            <a:pPr marL="342900" indent="-342900">
              <a:buFont typeface="Arial"/>
              <a:buChar char="•"/>
            </a:pPr>
            <a:r>
              <a:rPr lang="en-US" dirty="0">
                <a:latin typeface="Times New Roman"/>
                <a:cs typeface="Times New Roman"/>
              </a:rPr>
              <a:t>Trigraphs= 3 letters one sound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>
            <a:extLst>
              <a:ext uri="{FF2B5EF4-FFF2-40B4-BE49-F238E27FC236}">
                <a16:creationId xmlns:a16="http://schemas.microsoft.com/office/drawing/2014/main" id="{9CB016C0-2A59-B747-2851-145DC2A181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" t="35974" r="6499" b="5829"/>
          <a:stretch>
            <a:fillRect/>
          </a:stretch>
        </p:blipFill>
        <p:spPr bwMode="auto">
          <a:xfrm>
            <a:off x="684213" y="1052513"/>
            <a:ext cx="6119812" cy="525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Box 5">
            <a:extLst>
              <a:ext uri="{FF2B5EF4-FFF2-40B4-BE49-F238E27FC236}">
                <a16:creationId xmlns:a16="http://schemas.microsoft.com/office/drawing/2014/main" id="{3D5DBD93-E742-69EB-8576-E9A359510E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0113" y="122238"/>
            <a:ext cx="3406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>
                <a:solidFill>
                  <a:schemeClr val="bg1"/>
                </a:solidFill>
                <a:latin typeface="CCW Precursive 1" pitchFamily="66" charset="0"/>
              </a:rPr>
              <a:t>Phonics Screening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0E5CC6E-7E26-9C1C-B076-23B05472E483}"/>
              </a:ext>
            </a:extLst>
          </p:cNvPr>
          <p:cNvSpPr txBox="1"/>
          <p:nvPr/>
        </p:nvSpPr>
        <p:spPr>
          <a:xfrm>
            <a:off x="3414269" y="972082"/>
            <a:ext cx="5029199" cy="1569660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latin typeface="Times New Roman"/>
                <a:cs typeface="Times New Roman"/>
              </a:rPr>
              <a:t>Set 2</a:t>
            </a:r>
            <a:endParaRPr lang="en-US" dirty="0"/>
          </a:p>
          <a:p>
            <a:pPr marL="342900" indent="-342900">
              <a:buFont typeface="Arial"/>
              <a:buChar char="•"/>
            </a:pPr>
            <a:r>
              <a:rPr lang="en-US" dirty="0">
                <a:latin typeface="Times New Roman"/>
                <a:cs typeface="Times New Roman"/>
              </a:rPr>
              <a:t>Split diagraphs- a letter in between the two letters of a diagraph.</a:t>
            </a:r>
          </a:p>
          <a:p>
            <a:r>
              <a:rPr lang="en-US" dirty="0">
                <a:latin typeface="Times New Roman"/>
                <a:cs typeface="Times New Roman"/>
              </a:rPr>
              <a:t>            </a:t>
            </a:r>
            <a:r>
              <a:rPr lang="en-US" b="1" dirty="0" err="1">
                <a:latin typeface="Times New Roman"/>
                <a:cs typeface="Times New Roman"/>
              </a:rPr>
              <a:t>Eg.</a:t>
            </a:r>
            <a:r>
              <a:rPr lang="en-US" b="1" dirty="0">
                <a:latin typeface="Times New Roman"/>
                <a:cs typeface="Times New Roman"/>
              </a:rPr>
              <a:t>    a-e   in cake 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FEAE84C8-3089-1B08-0E93-308C580F2C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114" y="410206"/>
            <a:ext cx="4515254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/>
          <a:lstStyle>
            <a:lvl1pPr marL="342900" indent="-2730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120000"/>
              </a:spcAft>
              <a:buFontTx/>
              <a:buNone/>
            </a:pPr>
            <a:r>
              <a:rPr lang="en-GB" altLang="en-US" sz="4800" b="1" dirty="0">
                <a:latin typeface="CCW Precursive 1"/>
                <a:cs typeface="Times New Roman"/>
              </a:rPr>
              <a:t>m</a:t>
            </a:r>
            <a:r>
              <a:rPr lang="en-GB" altLang="en-US" sz="4800" b="1" dirty="0">
                <a:solidFill>
                  <a:srgbClr val="A10043"/>
                </a:solidFill>
                <a:latin typeface="CCW Precursive 1"/>
                <a:cs typeface="Times New Roman"/>
              </a:rPr>
              <a:t>ea</a:t>
            </a:r>
            <a:r>
              <a:rPr lang="en-GB" altLang="en-US" sz="4800" b="1" dirty="0">
                <a:latin typeface="CCW Precursive 1"/>
                <a:cs typeface="Times New Roman"/>
              </a:rPr>
              <a:t>t	br</a:t>
            </a:r>
            <a:r>
              <a:rPr lang="en-GB" altLang="en-US" sz="4800" b="1" dirty="0">
                <a:solidFill>
                  <a:srgbClr val="A10043"/>
                </a:solidFill>
                <a:latin typeface="CCW Precursive 1"/>
                <a:cs typeface="Times New Roman"/>
              </a:rPr>
              <a:t>ea</a:t>
            </a:r>
            <a:r>
              <a:rPr lang="en-GB" altLang="en-US" sz="4800" b="1" dirty="0">
                <a:latin typeface="CCW Precursive 1"/>
                <a:cs typeface="Times New Roman"/>
              </a:rPr>
              <a:t>d</a:t>
            </a:r>
          </a:p>
          <a:p>
            <a:pPr eaLnBrk="1" hangingPunct="1">
              <a:spcBef>
                <a:spcPct val="0"/>
              </a:spcBef>
              <a:spcAft>
                <a:spcPct val="120000"/>
              </a:spcAft>
              <a:buNone/>
            </a:pPr>
            <a:r>
              <a:rPr lang="en-GB" altLang="en-US" sz="4800" b="1" dirty="0">
                <a:solidFill>
                  <a:schemeClr val="tx1"/>
                </a:solidFill>
                <a:latin typeface="CCW Precursive 1"/>
                <a:cs typeface="Times New Roman"/>
              </a:rPr>
              <a:t>h</a:t>
            </a:r>
            <a:r>
              <a:rPr lang="en-GB" altLang="en-US" sz="4800" b="1" dirty="0">
                <a:solidFill>
                  <a:srgbClr val="A10043"/>
                </a:solidFill>
                <a:latin typeface="CCW Precursive 1"/>
                <a:cs typeface="Times New Roman"/>
              </a:rPr>
              <a:t>e      </a:t>
            </a:r>
            <a:r>
              <a:rPr lang="en-GB" altLang="en-US" sz="4800" b="1" dirty="0">
                <a:solidFill>
                  <a:srgbClr val="FF0066"/>
                </a:solidFill>
                <a:latin typeface="CCW Precursive 1"/>
                <a:cs typeface="Times New Roman"/>
              </a:rPr>
              <a:t>	</a:t>
            </a:r>
            <a:r>
              <a:rPr lang="en-GB" altLang="en-US" sz="4800" b="1" dirty="0">
                <a:latin typeface="CCW Precursive 1"/>
                <a:cs typeface="Times New Roman"/>
              </a:rPr>
              <a:t>b</a:t>
            </a:r>
            <a:r>
              <a:rPr lang="en-GB" altLang="en-US" sz="4800" b="1" dirty="0">
                <a:solidFill>
                  <a:srgbClr val="A10043"/>
                </a:solidFill>
                <a:latin typeface="CCW Precursive 1"/>
                <a:cs typeface="Times New Roman"/>
              </a:rPr>
              <a:t>e</a:t>
            </a:r>
            <a:r>
              <a:rPr lang="en-GB" altLang="en-US" sz="4800" b="1" dirty="0">
                <a:latin typeface="CCW Precursive 1"/>
                <a:cs typeface="Times New Roman"/>
              </a:rPr>
              <a:t>d</a:t>
            </a:r>
            <a:endParaRPr lang="en-GB" altLang="en-US" sz="4800" b="1" dirty="0">
              <a:latin typeface="CCW Precursive 1" pitchFamily="66" charset="0"/>
            </a:endParaRPr>
          </a:p>
          <a:p>
            <a:pPr eaLnBrk="1" hangingPunct="1">
              <a:spcBef>
                <a:spcPct val="0"/>
              </a:spcBef>
              <a:spcAft>
                <a:spcPct val="120000"/>
              </a:spcAft>
              <a:buFontTx/>
              <a:buNone/>
            </a:pPr>
            <a:r>
              <a:rPr lang="en-GB" altLang="en-US" sz="4800" b="1" dirty="0">
                <a:latin typeface="CCW Precursive 1"/>
                <a:cs typeface="Times New Roman"/>
              </a:rPr>
              <a:t>b</a:t>
            </a:r>
            <a:r>
              <a:rPr lang="en-GB" altLang="en-US" sz="4800" b="1" dirty="0">
                <a:solidFill>
                  <a:srgbClr val="A10043"/>
                </a:solidFill>
                <a:latin typeface="CCW Precursive 1"/>
                <a:cs typeface="Times New Roman"/>
              </a:rPr>
              <a:t>ear</a:t>
            </a:r>
            <a:r>
              <a:rPr lang="en-GB" altLang="en-US" sz="4800" b="1" dirty="0">
                <a:solidFill>
                  <a:srgbClr val="FF0066"/>
                </a:solidFill>
                <a:latin typeface="CCW Precursive 1"/>
                <a:cs typeface="Times New Roman"/>
              </a:rPr>
              <a:t>		</a:t>
            </a:r>
            <a:r>
              <a:rPr lang="en-GB" altLang="en-US" sz="4800" b="1" dirty="0">
                <a:latin typeface="CCW Precursive 1"/>
                <a:cs typeface="Times New Roman"/>
              </a:rPr>
              <a:t>h</a:t>
            </a:r>
            <a:r>
              <a:rPr lang="en-GB" altLang="en-US" sz="4800" b="1" dirty="0">
                <a:solidFill>
                  <a:srgbClr val="A10043"/>
                </a:solidFill>
                <a:latin typeface="CCW Precursive 1"/>
                <a:cs typeface="Times New Roman"/>
              </a:rPr>
              <a:t>ear</a:t>
            </a:r>
          </a:p>
          <a:p>
            <a:pPr eaLnBrk="1" hangingPunct="1">
              <a:spcBef>
                <a:spcPct val="0"/>
              </a:spcBef>
              <a:spcAft>
                <a:spcPct val="120000"/>
              </a:spcAft>
              <a:buFontTx/>
              <a:buNone/>
            </a:pPr>
            <a:r>
              <a:rPr lang="en-GB" altLang="en-US" sz="4800" b="1" dirty="0">
                <a:latin typeface="CCW Precursive 1"/>
                <a:cs typeface="Times New Roman"/>
              </a:rPr>
              <a:t>c</a:t>
            </a:r>
            <a:r>
              <a:rPr lang="en-GB" altLang="en-US" sz="4800" b="1" dirty="0">
                <a:solidFill>
                  <a:srgbClr val="A10043"/>
                </a:solidFill>
                <a:latin typeface="CCW Precursive 1"/>
                <a:cs typeface="Times New Roman"/>
              </a:rPr>
              <a:t>ow</a:t>
            </a:r>
            <a:r>
              <a:rPr lang="en-GB" altLang="en-US" sz="4800" b="1" dirty="0">
                <a:solidFill>
                  <a:srgbClr val="FF0066"/>
                </a:solidFill>
                <a:latin typeface="CCW Precursive 1"/>
                <a:cs typeface="Times New Roman"/>
              </a:rPr>
              <a:t>		</a:t>
            </a:r>
            <a:r>
              <a:rPr lang="en-GB" altLang="en-US" sz="4800" b="1" dirty="0">
                <a:latin typeface="CCW Precursive 1"/>
                <a:cs typeface="Times New Roman"/>
              </a:rPr>
              <a:t>l</a:t>
            </a:r>
            <a:r>
              <a:rPr lang="en-GB" altLang="en-US" sz="4800" b="1" dirty="0">
                <a:solidFill>
                  <a:srgbClr val="A10043"/>
                </a:solidFill>
                <a:latin typeface="CCW Precursive 1"/>
                <a:cs typeface="Times New Roman"/>
              </a:rPr>
              <a:t>ow</a:t>
            </a:r>
          </a:p>
        </p:txBody>
      </p:sp>
      <p:sp>
        <p:nvSpPr>
          <p:cNvPr id="17411" name="TextBox 3">
            <a:extLst>
              <a:ext uri="{FF2B5EF4-FFF2-40B4-BE49-F238E27FC236}">
                <a16:creationId xmlns:a16="http://schemas.microsoft.com/office/drawing/2014/main" id="{514B21B2-ABE6-5D9E-714D-F08A3F1CB4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1020" y="798147"/>
            <a:ext cx="3893229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None/>
            </a:pPr>
            <a:r>
              <a:rPr lang="en-GB" altLang="en-US" sz="2000" dirty="0">
                <a:solidFill>
                  <a:schemeClr val="tx1"/>
                </a:solidFill>
                <a:latin typeface="CCW Precursive 1"/>
                <a:cs typeface="Times New Roman"/>
              </a:rPr>
              <a:t>The same diagraphs can be read in different ways. </a:t>
            </a:r>
            <a:endParaRPr lang="en-GB" altLang="en-US" sz="2000" dirty="0">
              <a:solidFill>
                <a:schemeClr val="tx1"/>
              </a:solidFill>
              <a:latin typeface="CCW Precursive 1" pitchFamily="66" charset="0"/>
            </a:endParaRPr>
          </a:p>
          <a:p>
            <a:pPr algn="ctr">
              <a:spcBef>
                <a:spcPct val="0"/>
              </a:spcBef>
              <a:buClrTx/>
              <a:buSzTx/>
              <a:buNone/>
            </a:pPr>
            <a:endParaRPr lang="en-GB" altLang="en-US" sz="2000" dirty="0">
              <a:solidFill>
                <a:schemeClr val="tx1"/>
              </a:solidFill>
              <a:latin typeface="CCW Precursive 1" pitchFamily="66" charset="0"/>
            </a:endParaRPr>
          </a:p>
          <a:p>
            <a:pPr algn="ctr">
              <a:spcBef>
                <a:spcPct val="0"/>
              </a:spcBef>
              <a:buClrTx/>
              <a:buSzTx/>
              <a:buNone/>
            </a:pPr>
            <a:r>
              <a:rPr lang="en-GB" altLang="en-US" sz="2000" dirty="0">
                <a:solidFill>
                  <a:schemeClr val="tx1"/>
                </a:solidFill>
                <a:latin typeface="CCW Precursive 1"/>
                <a:cs typeface="Times New Roman"/>
              </a:rPr>
              <a:t>Children learn through exposure which sound is correct</a:t>
            </a:r>
          </a:p>
          <a:p>
            <a:pPr algn="ctr">
              <a:spcBef>
                <a:spcPct val="0"/>
              </a:spcBef>
              <a:buClrTx/>
              <a:buSzTx/>
              <a:buNone/>
            </a:pPr>
            <a:endParaRPr lang="en-GB" altLang="en-US" sz="2000" dirty="0">
              <a:solidFill>
                <a:schemeClr val="tx1"/>
              </a:solidFill>
              <a:latin typeface="CCW Precursive 1"/>
              <a:cs typeface="Times New Roman"/>
            </a:endParaRPr>
          </a:p>
          <a:p>
            <a:pPr algn="ctr">
              <a:spcBef>
                <a:spcPct val="0"/>
              </a:spcBef>
              <a:buClrTx/>
              <a:buSzTx/>
              <a:buNone/>
            </a:pPr>
            <a:r>
              <a:rPr lang="en-GB" altLang="en-US" sz="2000" dirty="0">
                <a:solidFill>
                  <a:schemeClr val="tx1"/>
                </a:solidFill>
                <a:latin typeface="CCW Precursive 1"/>
                <a:cs typeface="Times New Roman"/>
              </a:rPr>
              <a:t>One phoneme may have several graphemes</a:t>
            </a:r>
          </a:p>
          <a:p>
            <a:pPr algn="ctr">
              <a:spcBef>
                <a:spcPct val="0"/>
              </a:spcBef>
              <a:buClrTx/>
              <a:buSzTx/>
              <a:buNone/>
            </a:pPr>
            <a:r>
              <a:rPr lang="en-GB" altLang="en-US" sz="2000" dirty="0">
                <a:solidFill>
                  <a:schemeClr val="tx1"/>
                </a:solidFill>
                <a:latin typeface="CCW Precursive 1"/>
                <a:cs typeface="Times New Roman"/>
              </a:rPr>
              <a:t>"or" "aw" "au"</a:t>
            </a:r>
          </a:p>
          <a:p>
            <a:pPr algn="ctr">
              <a:spcBef>
                <a:spcPct val="0"/>
              </a:spcBef>
              <a:buClrTx/>
              <a:buSzTx/>
              <a:buNone/>
            </a:pPr>
            <a:endParaRPr lang="en-GB" altLang="en-US" sz="2000" dirty="0">
              <a:solidFill>
                <a:schemeClr val="tx1"/>
              </a:solidFill>
              <a:latin typeface="CCW Precursive 1"/>
              <a:cs typeface="Times New Roman"/>
            </a:endParaRPr>
          </a:p>
          <a:p>
            <a:pPr algn="ctr">
              <a:spcBef>
                <a:spcPct val="0"/>
              </a:spcBef>
              <a:buClrTx/>
              <a:buSzTx/>
              <a:buNone/>
            </a:pPr>
            <a:r>
              <a:rPr lang="en-GB" altLang="en-US" sz="2000" dirty="0">
                <a:solidFill>
                  <a:schemeClr val="tx1"/>
                </a:solidFill>
                <a:latin typeface="CCW Precursive 1"/>
                <a:cs typeface="Times New Roman"/>
              </a:rPr>
              <a:t>One grapheme can mean more than phoneme!</a:t>
            </a:r>
          </a:p>
          <a:p>
            <a:pPr algn="ctr">
              <a:spcBef>
                <a:spcPct val="0"/>
              </a:spcBef>
              <a:buClrTx/>
              <a:buSzTx/>
              <a:buNone/>
            </a:pPr>
            <a:endParaRPr lang="en-GB" altLang="en-US" sz="2000" dirty="0">
              <a:solidFill>
                <a:schemeClr val="tx1"/>
              </a:solidFill>
              <a:latin typeface="CCW Precursive 1"/>
              <a:cs typeface="Times New Roman"/>
            </a:endParaRPr>
          </a:p>
          <a:p>
            <a:pPr algn="ctr">
              <a:spcBef>
                <a:spcPct val="0"/>
              </a:spcBef>
              <a:buClrTx/>
              <a:buSzTx/>
              <a:buNone/>
            </a:pPr>
            <a:endParaRPr lang="en-GB" altLang="en-US" sz="2000" dirty="0">
              <a:solidFill>
                <a:schemeClr val="tx1"/>
              </a:solidFill>
              <a:latin typeface="CCW Precursive 1"/>
              <a:cs typeface="Times New Roman"/>
            </a:endParaRPr>
          </a:p>
          <a:p>
            <a:pPr algn="ctr">
              <a:spcBef>
                <a:spcPct val="0"/>
              </a:spcBef>
              <a:buClrTx/>
              <a:buSzTx/>
              <a:buNone/>
            </a:pPr>
            <a:r>
              <a:rPr lang="en-GB" altLang="en-US" sz="2000" dirty="0">
                <a:solidFill>
                  <a:schemeClr val="tx1"/>
                </a:solidFill>
                <a:latin typeface="CCW Precursive 1"/>
                <a:cs typeface="Times New Roman"/>
              </a:rPr>
              <a:t>Children need to see and hear lots of words to learn the patterns.</a:t>
            </a:r>
          </a:p>
        </p:txBody>
      </p:sp>
      <p:sp>
        <p:nvSpPr>
          <p:cNvPr id="17412" name="TextBox 4">
            <a:extLst>
              <a:ext uri="{FF2B5EF4-FFF2-40B4-BE49-F238E27FC236}">
                <a16:creationId xmlns:a16="http://schemas.microsoft.com/office/drawing/2014/main" id="{98D2BB08-51B1-FB0A-996C-82102715EE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0113" y="122238"/>
            <a:ext cx="3406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 dirty="0">
                <a:solidFill>
                  <a:schemeClr val="bg1"/>
                </a:solidFill>
                <a:latin typeface="CCW Precursive 1"/>
                <a:cs typeface="Times New Roman"/>
              </a:rPr>
              <a:t>Phonics Screening</a:t>
            </a:r>
          </a:p>
        </p:txBody>
      </p:sp>
      <p:pic>
        <p:nvPicPr>
          <p:cNvPr id="17413" name="Picture 5">
            <a:extLst>
              <a:ext uri="{FF2B5EF4-FFF2-40B4-BE49-F238E27FC236}">
                <a16:creationId xmlns:a16="http://schemas.microsoft.com/office/drawing/2014/main" id="{ED3F5670-1EA4-6E4E-D732-D42F36E0FF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8560" y="5442651"/>
            <a:ext cx="692239" cy="1046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96DDDD-CC1E-06A1-920B-0F210CAB74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3438" y="0"/>
            <a:ext cx="4176712" cy="6858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/>
              <a:t>Read Write </a:t>
            </a:r>
            <a:r>
              <a:rPr lang="en-GB" dirty="0" err="1"/>
              <a:t>Inc</a:t>
            </a:r>
            <a:endParaRPr lang="en-GB" dirty="0"/>
          </a:p>
        </p:txBody>
      </p:sp>
      <p:pic>
        <p:nvPicPr>
          <p:cNvPr id="18435" name="Picture 3">
            <a:extLst>
              <a:ext uri="{FF2B5EF4-FFF2-40B4-BE49-F238E27FC236}">
                <a16:creationId xmlns:a16="http://schemas.microsoft.com/office/drawing/2014/main" id="{8876475D-0E52-41A2-643E-E31F15A2CB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3" y="333375"/>
            <a:ext cx="1933575" cy="88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8">
            <a:extLst>
              <a:ext uri="{FF2B5EF4-FFF2-40B4-BE49-F238E27FC236}">
                <a16:creationId xmlns:a16="http://schemas.microsoft.com/office/drawing/2014/main" id="{AAD16BE6-BCF9-5709-6404-8BE33444EA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213" y="806450"/>
            <a:ext cx="1050925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437" name="Group 92">
            <a:extLst>
              <a:ext uri="{FF2B5EF4-FFF2-40B4-BE49-F238E27FC236}">
                <a16:creationId xmlns:a16="http://schemas.microsoft.com/office/drawing/2014/main" id="{CF1D4285-2116-8098-EE1F-FBADC7344DA1}"/>
              </a:ext>
            </a:extLst>
          </p:cNvPr>
          <p:cNvGrpSpPr>
            <a:grpSpLocks/>
          </p:cNvGrpSpPr>
          <p:nvPr/>
        </p:nvGrpSpPr>
        <p:grpSpPr bwMode="auto">
          <a:xfrm>
            <a:off x="5132388" y="1671638"/>
            <a:ext cx="1127125" cy="1296987"/>
            <a:chOff x="1219200" y="2590800"/>
            <a:chExt cx="1289195" cy="888670"/>
          </a:xfrm>
        </p:grpSpPr>
        <p:pic>
          <p:nvPicPr>
            <p:cNvPr id="18464" name="Picture 15">
              <a:extLst>
                <a:ext uri="{FF2B5EF4-FFF2-40B4-BE49-F238E27FC236}">
                  <a16:creationId xmlns:a16="http://schemas.microsoft.com/office/drawing/2014/main" id="{747F431F-03AE-2BFC-5300-6D00B2C288C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5400" y="2590800"/>
              <a:ext cx="609600" cy="431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65" name="Picture 74">
              <a:extLst>
                <a:ext uri="{FF2B5EF4-FFF2-40B4-BE49-F238E27FC236}">
                  <a16:creationId xmlns:a16="http://schemas.microsoft.com/office/drawing/2014/main" id="{94D94BA2-8A9B-38F5-B676-07B469CBABA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7800" y="2743200"/>
              <a:ext cx="609600" cy="431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66" name="Picture 75">
              <a:extLst>
                <a:ext uri="{FF2B5EF4-FFF2-40B4-BE49-F238E27FC236}">
                  <a16:creationId xmlns:a16="http://schemas.microsoft.com/office/drawing/2014/main" id="{3C15502F-F1C8-F869-EAE1-C96C54AD2BC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0200" y="2895600"/>
              <a:ext cx="609600" cy="431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67" name="Picture 76">
              <a:extLst>
                <a:ext uri="{FF2B5EF4-FFF2-40B4-BE49-F238E27FC236}">
                  <a16:creationId xmlns:a16="http://schemas.microsoft.com/office/drawing/2014/main" id="{744429B7-2179-30C9-6BB0-525BD44441D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52600" y="3048000"/>
              <a:ext cx="609600" cy="4314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68" name="Picture 64">
              <a:extLst>
                <a:ext uri="{FF2B5EF4-FFF2-40B4-BE49-F238E27FC236}">
                  <a16:creationId xmlns:a16="http://schemas.microsoft.com/office/drawing/2014/main" id="{301CF959-1605-7DB9-FDA4-573EC5A79F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28800" y="2819400"/>
              <a:ext cx="679595" cy="481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69" name="Picture 9">
              <a:extLst>
                <a:ext uri="{FF2B5EF4-FFF2-40B4-BE49-F238E27FC236}">
                  <a16:creationId xmlns:a16="http://schemas.microsoft.com/office/drawing/2014/main" id="{0C1D4297-8B66-BFAF-B5AE-1C057287164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19200" y="2895600"/>
              <a:ext cx="685800" cy="480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438" name="Group 95">
            <a:extLst>
              <a:ext uri="{FF2B5EF4-FFF2-40B4-BE49-F238E27FC236}">
                <a16:creationId xmlns:a16="http://schemas.microsoft.com/office/drawing/2014/main" id="{0C96C6B9-4848-F6FB-6E82-B3D56D52AA1C}"/>
              </a:ext>
            </a:extLst>
          </p:cNvPr>
          <p:cNvGrpSpPr>
            <a:grpSpLocks/>
          </p:cNvGrpSpPr>
          <p:nvPr/>
        </p:nvGrpSpPr>
        <p:grpSpPr bwMode="auto">
          <a:xfrm>
            <a:off x="6745288" y="922338"/>
            <a:ext cx="1693862" cy="1566862"/>
            <a:chOff x="914400" y="3352800"/>
            <a:chExt cx="2052034" cy="1600200"/>
          </a:xfrm>
        </p:grpSpPr>
        <p:pic>
          <p:nvPicPr>
            <p:cNvPr id="18455" name="Picture 27">
              <a:extLst>
                <a:ext uri="{FF2B5EF4-FFF2-40B4-BE49-F238E27FC236}">
                  <a16:creationId xmlns:a16="http://schemas.microsoft.com/office/drawing/2014/main" id="{1E35CB61-745D-D9DA-7E2B-ED0052B12BE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6619" y="3441700"/>
              <a:ext cx="783011" cy="5636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6" name="Picture 7">
              <a:extLst>
                <a:ext uri="{FF2B5EF4-FFF2-40B4-BE49-F238E27FC236}">
                  <a16:creationId xmlns:a16="http://schemas.microsoft.com/office/drawing/2014/main" id="{A3274E02-2DD5-30A5-D1FD-8A75A40A07C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75865" y="3619500"/>
              <a:ext cx="740945" cy="533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7" name="Picture 8">
              <a:extLst>
                <a:ext uri="{FF2B5EF4-FFF2-40B4-BE49-F238E27FC236}">
                  <a16:creationId xmlns:a16="http://schemas.microsoft.com/office/drawing/2014/main" id="{E41AAA58-9B15-5B41-6335-9767B794F3C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75864" y="4064000"/>
              <a:ext cx="872440" cy="622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8" name="Picture 23">
              <a:extLst>
                <a:ext uri="{FF2B5EF4-FFF2-40B4-BE49-F238E27FC236}">
                  <a16:creationId xmlns:a16="http://schemas.microsoft.com/office/drawing/2014/main" id="{65FA2048-AE00-5700-60D3-38BEE5895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6619" y="4241800"/>
              <a:ext cx="786653" cy="5663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9" name="Picture 24">
              <a:extLst>
                <a:ext uri="{FF2B5EF4-FFF2-40B4-BE49-F238E27FC236}">
                  <a16:creationId xmlns:a16="http://schemas.microsoft.com/office/drawing/2014/main" id="{AAF64D60-3612-301F-1F1C-04AEC5DBF18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1807" y="4064000"/>
              <a:ext cx="560854" cy="400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60" name="Picture 25">
              <a:extLst>
                <a:ext uri="{FF2B5EF4-FFF2-40B4-BE49-F238E27FC236}">
                  <a16:creationId xmlns:a16="http://schemas.microsoft.com/office/drawing/2014/main" id="{687464BC-2241-B685-DF11-6B49F3E189A9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5489" y="4419600"/>
              <a:ext cx="740945" cy="533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61" name="Picture 26">
              <a:extLst>
                <a:ext uri="{FF2B5EF4-FFF2-40B4-BE49-F238E27FC236}">
                  <a16:creationId xmlns:a16="http://schemas.microsoft.com/office/drawing/2014/main" id="{16692409-C2C6-DF6F-6DEB-DE4DECA598F4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38836" y="3708400"/>
              <a:ext cx="789351" cy="5630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62" name="Picture 28">
              <a:extLst>
                <a:ext uri="{FF2B5EF4-FFF2-40B4-BE49-F238E27FC236}">
                  <a16:creationId xmlns:a16="http://schemas.microsoft.com/office/drawing/2014/main" id="{4C456722-719C-F7CA-C667-818E20F3E177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4400" y="3530600"/>
              <a:ext cx="747805" cy="533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63" name="Picture 29">
              <a:extLst>
                <a:ext uri="{FF2B5EF4-FFF2-40B4-BE49-F238E27FC236}">
                  <a16:creationId xmlns:a16="http://schemas.microsoft.com/office/drawing/2014/main" id="{31FA71DB-7036-9FDC-BB74-32B8603A0A8C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6242" y="3352800"/>
              <a:ext cx="872440" cy="622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439" name="Group 73">
            <a:extLst>
              <a:ext uri="{FF2B5EF4-FFF2-40B4-BE49-F238E27FC236}">
                <a16:creationId xmlns:a16="http://schemas.microsoft.com/office/drawing/2014/main" id="{0E72B972-6A2C-7A81-F614-C51CF63997E4}"/>
              </a:ext>
            </a:extLst>
          </p:cNvPr>
          <p:cNvGrpSpPr>
            <a:grpSpLocks/>
          </p:cNvGrpSpPr>
          <p:nvPr/>
        </p:nvGrpSpPr>
        <p:grpSpPr bwMode="auto">
          <a:xfrm>
            <a:off x="3081338" y="1243013"/>
            <a:ext cx="1755775" cy="1427162"/>
            <a:chOff x="1066800" y="1143000"/>
            <a:chExt cx="1889882" cy="1174376"/>
          </a:xfrm>
        </p:grpSpPr>
        <p:pic>
          <p:nvPicPr>
            <p:cNvPr id="18449" name="Picture 6">
              <a:extLst>
                <a:ext uri="{FF2B5EF4-FFF2-40B4-BE49-F238E27FC236}">
                  <a16:creationId xmlns:a16="http://schemas.microsoft.com/office/drawing/2014/main" id="{5E215FC8-6587-6433-83D2-B134545163B1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6800" y="1828800"/>
              <a:ext cx="685800" cy="488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0" name="Picture 5">
              <a:extLst>
                <a:ext uri="{FF2B5EF4-FFF2-40B4-BE49-F238E27FC236}">
                  <a16:creationId xmlns:a16="http://schemas.microsoft.com/office/drawing/2014/main" id="{6434C218-16B4-5281-1E09-3B16477BA330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28800" y="1371600"/>
              <a:ext cx="762000" cy="539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1" name="Picture 14">
              <a:extLst>
                <a:ext uri="{FF2B5EF4-FFF2-40B4-BE49-F238E27FC236}">
                  <a16:creationId xmlns:a16="http://schemas.microsoft.com/office/drawing/2014/main" id="{B22C8083-08EC-D5B5-1A42-7BAB87452C49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0200" y="1676400"/>
              <a:ext cx="645952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2" name="Picture 21">
              <a:extLst>
                <a:ext uri="{FF2B5EF4-FFF2-40B4-BE49-F238E27FC236}">
                  <a16:creationId xmlns:a16="http://schemas.microsoft.com/office/drawing/2014/main" id="{AA030278-907A-7651-7AD5-EC6FCABF3BFF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9800" y="1676400"/>
              <a:ext cx="746882" cy="528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3" name="Picture 22">
              <a:extLst>
                <a:ext uri="{FF2B5EF4-FFF2-40B4-BE49-F238E27FC236}">
                  <a16:creationId xmlns:a16="http://schemas.microsoft.com/office/drawing/2014/main" id="{33A1FCE1-73EE-38C0-7820-0FDE61E7B5C4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00200" y="1447800"/>
              <a:ext cx="760589" cy="533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54" name="Picture 49">
              <a:extLst>
                <a:ext uri="{FF2B5EF4-FFF2-40B4-BE49-F238E27FC236}">
                  <a16:creationId xmlns:a16="http://schemas.microsoft.com/office/drawing/2014/main" id="{7354CF81-1CEE-DB3B-BFE0-F34CAF0F5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7800" y="1143000"/>
              <a:ext cx="669876" cy="609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8440" name="Picture 7">
            <a:extLst>
              <a:ext uri="{FF2B5EF4-FFF2-40B4-BE49-F238E27FC236}">
                <a16:creationId xmlns:a16="http://schemas.microsoft.com/office/drawing/2014/main" id="{35C8A517-762B-3470-70D9-5D90B6FB40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5338" y="1508125"/>
            <a:ext cx="1006475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1" name="Picture 8">
            <a:extLst>
              <a:ext uri="{FF2B5EF4-FFF2-40B4-BE49-F238E27FC236}">
                <a16:creationId xmlns:a16="http://schemas.microsoft.com/office/drawing/2014/main" id="{32F94A99-3D5B-BB81-1421-D380A9AF7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9813" y="1166813"/>
            <a:ext cx="1050925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Picture 2">
            <a:extLst>
              <a:ext uri="{FF2B5EF4-FFF2-40B4-BE49-F238E27FC236}">
                <a16:creationId xmlns:a16="http://schemas.microsoft.com/office/drawing/2014/main" id="{64637E95-9B0F-C31C-52F3-70D4BBBBCB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7813" y="663575"/>
            <a:ext cx="939800" cy="130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3" name="Picture 4">
            <a:extLst>
              <a:ext uri="{FF2B5EF4-FFF2-40B4-BE49-F238E27FC236}">
                <a16:creationId xmlns:a16="http://schemas.microsoft.com/office/drawing/2014/main" id="{79D4D7EC-E787-E45F-11C8-3B6897AD64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0388" y="1203325"/>
            <a:ext cx="947737" cy="133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4" name="Picture 5">
            <a:extLst>
              <a:ext uri="{FF2B5EF4-FFF2-40B4-BE49-F238E27FC236}">
                <a16:creationId xmlns:a16="http://schemas.microsoft.com/office/drawing/2014/main" id="{52006F80-8119-8306-1FEC-8CDCD230D3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5750" y="673100"/>
            <a:ext cx="927100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5" name="Picture 33">
            <a:extLst>
              <a:ext uri="{FF2B5EF4-FFF2-40B4-BE49-F238E27FC236}">
                <a16:creationId xmlns:a16="http://schemas.microsoft.com/office/drawing/2014/main" id="{483995ED-A813-315B-732F-F2BA2F3E2CB4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706" y="4696002"/>
            <a:ext cx="3784600" cy="176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6" name="TextBox 34">
            <a:extLst>
              <a:ext uri="{FF2B5EF4-FFF2-40B4-BE49-F238E27FC236}">
                <a16:creationId xmlns:a16="http://schemas.microsoft.com/office/drawing/2014/main" id="{E063B534-788B-4A33-575B-1267F97013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9125" y="2959100"/>
            <a:ext cx="775652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 marL="342900" indent="-3429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chemeClr val="tx1"/>
                </a:solidFill>
                <a:latin typeface="CCW Precursive 1"/>
                <a:cs typeface="Times New Roman"/>
              </a:rPr>
              <a:t>Taught from Nursery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chemeClr val="tx1"/>
                </a:solidFill>
                <a:latin typeface="CCW Precursive 1"/>
                <a:cs typeface="Times New Roman"/>
              </a:rPr>
              <a:t>Children work in stage groups rather than age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chemeClr val="tx1"/>
                </a:solidFill>
                <a:latin typeface="CCW Precursive 1"/>
                <a:cs typeface="Times New Roman"/>
              </a:rPr>
              <a:t>Sounds are taught and reinforced with books and writing.</a:t>
            </a:r>
          </a:p>
          <a:p>
            <a:pPr algn="ctr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GB" altLang="en-US" dirty="0">
                <a:solidFill>
                  <a:schemeClr val="tx1"/>
                </a:solidFill>
                <a:latin typeface="CCW Precursive 1"/>
                <a:cs typeface="Times New Roman"/>
              </a:rPr>
              <a:t>Regularly assessed and moved groups to fit the need</a:t>
            </a:r>
            <a:endParaRPr lang="en-GB" altLang="en-US" dirty="0">
              <a:solidFill>
                <a:schemeClr val="tx1"/>
              </a:solidFill>
              <a:latin typeface="CCW Precursive 1" pitchFamily="66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76A9395-A812-D368-189B-3F64010EC4BD}"/>
              </a:ext>
            </a:extLst>
          </p:cNvPr>
          <p:cNvSpPr txBox="1"/>
          <p:nvPr/>
        </p:nvSpPr>
        <p:spPr>
          <a:xfrm>
            <a:off x="4192864" y="4859614"/>
            <a:ext cx="3479800" cy="1077218"/>
          </a:xfrm>
          <a:prstGeom prst="rect">
            <a:avLst/>
          </a:prstGeom>
          <a:noFill/>
        </p:spPr>
        <p:txBody>
          <a:bodyPr lIns="91440" tIns="45720" rIns="91440" bIns="45720" anchor="t">
            <a:spAutoFit/>
          </a:bodyPr>
          <a:lstStyle/>
          <a:p>
            <a:pPr algn="ctr" eaLnBrk="1" hangingPunct="1">
              <a:defRPr/>
            </a:pP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Precursive 1" panose="03050602040000000000" pitchFamily="66" charset="0"/>
              </a:rPr>
              <a:t>Fred Talk!</a:t>
            </a:r>
          </a:p>
          <a:p>
            <a:pPr algn="ctr">
              <a:defRPr/>
            </a:pPr>
            <a:r>
              <a:rPr lang="en-GB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Precursive 1"/>
                <a:cs typeface="Times New Roman"/>
              </a:rPr>
              <a:t>Segmenting and blending sounds to read words</a:t>
            </a:r>
            <a:endParaRPr lang="en-GB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CW Precursive 1" panose="03050602040000000000" pitchFamily="66" charset="0"/>
            </a:endParaRPr>
          </a:p>
        </p:txBody>
      </p:sp>
      <p:pic>
        <p:nvPicPr>
          <p:cNvPr id="18448" name="Picture 36">
            <a:extLst>
              <a:ext uri="{FF2B5EF4-FFF2-40B4-BE49-F238E27FC236}">
                <a16:creationId xmlns:a16="http://schemas.microsoft.com/office/drawing/2014/main" id="{0048A0A3-2062-AFE7-5820-C2005B1241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248" y="5300663"/>
            <a:ext cx="706437" cy="107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3">
            <a:extLst>
              <a:ext uri="{FF2B5EF4-FFF2-40B4-BE49-F238E27FC236}">
                <a16:creationId xmlns:a16="http://schemas.microsoft.com/office/drawing/2014/main" id="{74DE4A94-8B3B-7336-D5D5-FAB8C48CF3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1163638"/>
            <a:ext cx="36734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6600">
                <a:solidFill>
                  <a:schemeClr val="tx1"/>
                </a:solidFill>
                <a:latin typeface="CCW Precursive 1" pitchFamily="66" charset="0"/>
              </a:rPr>
              <a:t>c a t</a:t>
            </a:r>
          </a:p>
        </p:txBody>
      </p:sp>
      <p:sp>
        <p:nvSpPr>
          <p:cNvPr id="13315" name="TextBox 4">
            <a:extLst>
              <a:ext uri="{FF2B5EF4-FFF2-40B4-BE49-F238E27FC236}">
                <a16:creationId xmlns:a16="http://schemas.microsoft.com/office/drawing/2014/main" id="{9121E090-E802-8CD8-BE76-97AC3AEABE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4975" y="3284538"/>
            <a:ext cx="36734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7200">
                <a:solidFill>
                  <a:schemeClr val="tx1"/>
                </a:solidFill>
                <a:latin typeface="CCW Precursive 1" pitchFamily="66" charset="0"/>
              </a:rPr>
              <a:t>f i sh</a:t>
            </a:r>
          </a:p>
        </p:txBody>
      </p:sp>
      <p:sp>
        <p:nvSpPr>
          <p:cNvPr id="6" name="Flowchart: Connector 5">
            <a:extLst>
              <a:ext uri="{FF2B5EF4-FFF2-40B4-BE49-F238E27FC236}">
                <a16:creationId xmlns:a16="http://schemas.microsoft.com/office/drawing/2014/main" id="{5C1ADE47-4E09-FA1B-3402-2525BCBD4FF4}"/>
              </a:ext>
            </a:extLst>
          </p:cNvPr>
          <p:cNvSpPr/>
          <p:nvPr/>
        </p:nvSpPr>
        <p:spPr>
          <a:xfrm>
            <a:off x="3959225" y="2236788"/>
            <a:ext cx="217488" cy="2206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7" name="Flowchart: Connector 6">
            <a:extLst>
              <a:ext uri="{FF2B5EF4-FFF2-40B4-BE49-F238E27FC236}">
                <a16:creationId xmlns:a16="http://schemas.microsoft.com/office/drawing/2014/main" id="{E0D3924E-193B-0C0B-97CA-B208F1397AF9}"/>
              </a:ext>
            </a:extLst>
          </p:cNvPr>
          <p:cNvSpPr/>
          <p:nvPr/>
        </p:nvSpPr>
        <p:spPr>
          <a:xfrm>
            <a:off x="4595813" y="2236788"/>
            <a:ext cx="215900" cy="2206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7C0A44FC-7A96-0D29-9268-BBD835E19446}"/>
              </a:ext>
            </a:extLst>
          </p:cNvPr>
          <p:cNvSpPr/>
          <p:nvPr/>
        </p:nvSpPr>
        <p:spPr>
          <a:xfrm>
            <a:off x="5235575" y="2236788"/>
            <a:ext cx="215900" cy="2206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9" name="Flowchart: Connector 8">
            <a:extLst>
              <a:ext uri="{FF2B5EF4-FFF2-40B4-BE49-F238E27FC236}">
                <a16:creationId xmlns:a16="http://schemas.microsoft.com/office/drawing/2014/main" id="{FB59FA6F-C8C0-3170-7A85-6060F712EB18}"/>
              </a:ext>
            </a:extLst>
          </p:cNvPr>
          <p:cNvSpPr/>
          <p:nvPr/>
        </p:nvSpPr>
        <p:spPr>
          <a:xfrm>
            <a:off x="3855782" y="4283075"/>
            <a:ext cx="215900" cy="220663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10" name="Flowchart: Connector 9">
            <a:extLst>
              <a:ext uri="{FF2B5EF4-FFF2-40B4-BE49-F238E27FC236}">
                <a16:creationId xmlns:a16="http://schemas.microsoft.com/office/drawing/2014/main" id="{BF8E4939-33FB-EF2B-BF36-4D4C60C1BD10}"/>
              </a:ext>
            </a:extLst>
          </p:cNvPr>
          <p:cNvSpPr/>
          <p:nvPr/>
        </p:nvSpPr>
        <p:spPr>
          <a:xfrm>
            <a:off x="4381944" y="4283075"/>
            <a:ext cx="217487" cy="220663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E2C6D5B-41FD-58FD-3C28-D3625C7F1012}"/>
              </a:ext>
            </a:extLst>
          </p:cNvPr>
          <p:cNvCxnSpPr/>
          <p:nvPr/>
        </p:nvCxnSpPr>
        <p:spPr>
          <a:xfrm>
            <a:off x="5024694" y="4383443"/>
            <a:ext cx="6477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22" name="TextBox 12">
            <a:extLst>
              <a:ext uri="{FF2B5EF4-FFF2-40B4-BE49-F238E27FC236}">
                <a16:creationId xmlns:a16="http://schemas.microsoft.com/office/drawing/2014/main" id="{C05D7FB1-76A8-3EAD-8943-5AA69AC9C5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0113" y="122238"/>
            <a:ext cx="3406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>
                <a:solidFill>
                  <a:schemeClr val="bg1"/>
                </a:solidFill>
                <a:latin typeface="CCW Precursive 1" pitchFamily="66" charset="0"/>
              </a:rPr>
              <a:t>Phonics Screening</a:t>
            </a:r>
          </a:p>
        </p:txBody>
      </p:sp>
      <p:pic>
        <p:nvPicPr>
          <p:cNvPr id="13323" name="Picture 13">
            <a:extLst>
              <a:ext uri="{FF2B5EF4-FFF2-40B4-BE49-F238E27FC236}">
                <a16:creationId xmlns:a16="http://schemas.microsoft.com/office/drawing/2014/main" id="{0729C9FB-5510-33B2-2BEA-6D03D5467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938" y="5300663"/>
            <a:ext cx="706437" cy="107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492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2">
            <a:extLst>
              <a:ext uri="{FF2B5EF4-FFF2-40B4-BE49-F238E27FC236}">
                <a16:creationId xmlns:a16="http://schemas.microsoft.com/office/drawing/2014/main" id="{BA5008D0-1BFB-691D-4E85-070EFA3513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1163638"/>
            <a:ext cx="36734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6600">
                <a:solidFill>
                  <a:schemeClr val="tx1"/>
                </a:solidFill>
                <a:latin typeface="CCW Precursive 1" pitchFamily="66" charset="0"/>
              </a:rPr>
              <a:t>lawn</a:t>
            </a:r>
          </a:p>
        </p:txBody>
      </p:sp>
      <p:sp>
        <p:nvSpPr>
          <p:cNvPr id="14339" name="TextBox 3">
            <a:extLst>
              <a:ext uri="{FF2B5EF4-FFF2-40B4-BE49-F238E27FC236}">
                <a16:creationId xmlns:a16="http://schemas.microsoft.com/office/drawing/2014/main" id="{019A1C8B-BBD0-4532-3081-1B45900D1E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76550" y="3213100"/>
            <a:ext cx="367188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6600">
                <a:solidFill>
                  <a:schemeClr val="tx1"/>
                </a:solidFill>
                <a:latin typeface="CCW Precursive 1" pitchFamily="66" charset="0"/>
              </a:rPr>
              <a:t>cloud</a:t>
            </a:r>
          </a:p>
        </p:txBody>
      </p:sp>
      <p:sp>
        <p:nvSpPr>
          <p:cNvPr id="5" name="Flowchart: Connector 4">
            <a:extLst>
              <a:ext uri="{FF2B5EF4-FFF2-40B4-BE49-F238E27FC236}">
                <a16:creationId xmlns:a16="http://schemas.microsoft.com/office/drawing/2014/main" id="{4300C3F2-6C3D-B9E2-4DA4-2A35F0F50390}"/>
              </a:ext>
            </a:extLst>
          </p:cNvPr>
          <p:cNvSpPr/>
          <p:nvPr/>
        </p:nvSpPr>
        <p:spPr>
          <a:xfrm>
            <a:off x="3838575" y="2160588"/>
            <a:ext cx="215900" cy="22225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6" name="Flowchart: Connector 5">
            <a:extLst>
              <a:ext uri="{FF2B5EF4-FFF2-40B4-BE49-F238E27FC236}">
                <a16:creationId xmlns:a16="http://schemas.microsoft.com/office/drawing/2014/main" id="{C46AA06C-EEBD-6EEA-B551-3052281EF4B5}"/>
              </a:ext>
            </a:extLst>
          </p:cNvPr>
          <p:cNvSpPr/>
          <p:nvPr/>
        </p:nvSpPr>
        <p:spPr>
          <a:xfrm>
            <a:off x="5197475" y="2114550"/>
            <a:ext cx="215900" cy="220663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E4B4445-A35F-F01E-3D44-42BD807D003D}"/>
              </a:ext>
            </a:extLst>
          </p:cNvPr>
          <p:cNvCxnSpPr/>
          <p:nvPr/>
        </p:nvCxnSpPr>
        <p:spPr>
          <a:xfrm>
            <a:off x="4224338" y="2257425"/>
            <a:ext cx="900112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Flowchart: Connector 8">
            <a:extLst>
              <a:ext uri="{FF2B5EF4-FFF2-40B4-BE49-F238E27FC236}">
                <a16:creationId xmlns:a16="http://schemas.microsoft.com/office/drawing/2014/main" id="{745FBA88-D4C8-9428-26F4-AD9FCDFA5CF9}"/>
              </a:ext>
            </a:extLst>
          </p:cNvPr>
          <p:cNvSpPr/>
          <p:nvPr/>
        </p:nvSpPr>
        <p:spPr>
          <a:xfrm>
            <a:off x="4116388" y="4321175"/>
            <a:ext cx="215900" cy="220663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10" name="Flowchart: Connector 9">
            <a:extLst>
              <a:ext uri="{FF2B5EF4-FFF2-40B4-BE49-F238E27FC236}">
                <a16:creationId xmlns:a16="http://schemas.microsoft.com/office/drawing/2014/main" id="{486A776D-97A8-E09C-3070-98C60BC44B0A}"/>
              </a:ext>
            </a:extLst>
          </p:cNvPr>
          <p:cNvSpPr/>
          <p:nvPr/>
        </p:nvSpPr>
        <p:spPr>
          <a:xfrm>
            <a:off x="5413375" y="4289425"/>
            <a:ext cx="215900" cy="22225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8D1593A-8094-A396-CB55-1E130DD16829}"/>
              </a:ext>
            </a:extLst>
          </p:cNvPr>
          <p:cNvCxnSpPr/>
          <p:nvPr/>
        </p:nvCxnSpPr>
        <p:spPr>
          <a:xfrm>
            <a:off x="4405313" y="4418013"/>
            <a:ext cx="792162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Flowchart: Connector 11">
            <a:extLst>
              <a:ext uri="{FF2B5EF4-FFF2-40B4-BE49-F238E27FC236}">
                <a16:creationId xmlns:a16="http://schemas.microsoft.com/office/drawing/2014/main" id="{91737F92-C275-1D37-849C-89ADCE9056E2}"/>
              </a:ext>
            </a:extLst>
          </p:cNvPr>
          <p:cNvSpPr/>
          <p:nvPr/>
        </p:nvSpPr>
        <p:spPr>
          <a:xfrm>
            <a:off x="3730625" y="4306888"/>
            <a:ext cx="215900" cy="2206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14347" name="TextBox 14">
            <a:extLst>
              <a:ext uri="{FF2B5EF4-FFF2-40B4-BE49-F238E27FC236}">
                <a16:creationId xmlns:a16="http://schemas.microsoft.com/office/drawing/2014/main" id="{27CB83B6-F2FB-1DFC-ABC6-3BCA8018BD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0113" y="122238"/>
            <a:ext cx="3406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>
                <a:solidFill>
                  <a:schemeClr val="bg1"/>
                </a:solidFill>
                <a:latin typeface="CCW Precursive 1" pitchFamily="66" charset="0"/>
              </a:rPr>
              <a:t>Phonics Screening</a:t>
            </a:r>
          </a:p>
        </p:txBody>
      </p:sp>
      <p:pic>
        <p:nvPicPr>
          <p:cNvPr id="14348" name="Picture 15">
            <a:extLst>
              <a:ext uri="{FF2B5EF4-FFF2-40B4-BE49-F238E27FC236}">
                <a16:creationId xmlns:a16="http://schemas.microsoft.com/office/drawing/2014/main" id="{3091483C-C568-70CA-60F4-BC515A9FFC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938" y="5300663"/>
            <a:ext cx="706437" cy="107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86369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2">
            <a:extLst>
              <a:ext uri="{FF2B5EF4-FFF2-40B4-BE49-F238E27FC236}">
                <a16:creationId xmlns:a16="http://schemas.microsoft.com/office/drawing/2014/main" id="{070D6590-380D-FF41-30E1-C023256089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1163638"/>
            <a:ext cx="367347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6600">
                <a:solidFill>
                  <a:schemeClr val="tx1"/>
                </a:solidFill>
                <a:latin typeface="CCW Precursive 1" pitchFamily="66" charset="0"/>
              </a:rPr>
              <a:t>cowboy</a:t>
            </a:r>
          </a:p>
        </p:txBody>
      </p:sp>
      <p:sp>
        <p:nvSpPr>
          <p:cNvPr id="15363" name="TextBox 3">
            <a:extLst>
              <a:ext uri="{FF2B5EF4-FFF2-40B4-BE49-F238E27FC236}">
                <a16:creationId xmlns:a16="http://schemas.microsoft.com/office/drawing/2014/main" id="{44CFA27B-F434-D675-2ED9-6D412E797F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19700" y="3429000"/>
            <a:ext cx="295275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6600">
                <a:solidFill>
                  <a:schemeClr val="tx1"/>
                </a:solidFill>
                <a:latin typeface="CCW Precursive 1" pitchFamily="66" charset="0"/>
              </a:rPr>
              <a:t>boy</a:t>
            </a:r>
          </a:p>
        </p:txBody>
      </p:sp>
      <p:sp>
        <p:nvSpPr>
          <p:cNvPr id="15364" name="TextBox 4">
            <a:extLst>
              <a:ext uri="{FF2B5EF4-FFF2-40B4-BE49-F238E27FC236}">
                <a16:creationId xmlns:a16="http://schemas.microsoft.com/office/drawing/2014/main" id="{6B5E2311-0835-4915-E0B4-9467843582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3775" y="3429000"/>
            <a:ext cx="29305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6600">
                <a:solidFill>
                  <a:schemeClr val="tx1"/>
                </a:solidFill>
                <a:latin typeface="CCW Precursive 1" pitchFamily="66" charset="0"/>
              </a:rPr>
              <a:t>cow</a:t>
            </a:r>
          </a:p>
        </p:txBody>
      </p:sp>
      <p:sp>
        <p:nvSpPr>
          <p:cNvPr id="6" name="Flowchart: Connector 5">
            <a:extLst>
              <a:ext uri="{FF2B5EF4-FFF2-40B4-BE49-F238E27FC236}">
                <a16:creationId xmlns:a16="http://schemas.microsoft.com/office/drawing/2014/main" id="{FE69E4E7-27B3-55A4-EC8C-D82281499BE3}"/>
              </a:ext>
            </a:extLst>
          </p:cNvPr>
          <p:cNvSpPr/>
          <p:nvPr/>
        </p:nvSpPr>
        <p:spPr>
          <a:xfrm>
            <a:off x="1800225" y="4425950"/>
            <a:ext cx="215900" cy="22225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201E565-6675-2E86-F96E-839BC68C2FF5}"/>
              </a:ext>
            </a:extLst>
          </p:cNvPr>
          <p:cNvCxnSpPr/>
          <p:nvPr/>
        </p:nvCxnSpPr>
        <p:spPr>
          <a:xfrm>
            <a:off x="2268538" y="4537075"/>
            <a:ext cx="719137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Flowchart: Connector 8">
            <a:extLst>
              <a:ext uri="{FF2B5EF4-FFF2-40B4-BE49-F238E27FC236}">
                <a16:creationId xmlns:a16="http://schemas.microsoft.com/office/drawing/2014/main" id="{A4A9D979-DB96-ED17-FA06-5B2A2D134CB2}"/>
              </a:ext>
            </a:extLst>
          </p:cNvPr>
          <p:cNvSpPr/>
          <p:nvPr/>
        </p:nvSpPr>
        <p:spPr>
          <a:xfrm>
            <a:off x="6199188" y="4373563"/>
            <a:ext cx="217487" cy="2206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32F7EE8-A4AB-893E-0E80-1CF39B2F0005}"/>
              </a:ext>
            </a:extLst>
          </p:cNvPr>
          <p:cNvCxnSpPr/>
          <p:nvPr/>
        </p:nvCxnSpPr>
        <p:spPr>
          <a:xfrm>
            <a:off x="6588125" y="4497388"/>
            <a:ext cx="71913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19E15AB2-4389-6A92-BE8F-2C9B6F8BBA26}"/>
              </a:ext>
            </a:extLst>
          </p:cNvPr>
          <p:cNvCxnSpPr/>
          <p:nvPr/>
        </p:nvCxnSpPr>
        <p:spPr>
          <a:xfrm flipH="1">
            <a:off x="2843213" y="2133600"/>
            <a:ext cx="865187" cy="12954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E5DB161-F4A3-FA0D-42F2-D00AC7B8A19A}"/>
              </a:ext>
            </a:extLst>
          </p:cNvPr>
          <p:cNvCxnSpPr/>
          <p:nvPr/>
        </p:nvCxnSpPr>
        <p:spPr>
          <a:xfrm>
            <a:off x="5472113" y="2243138"/>
            <a:ext cx="1044575" cy="118586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71" name="TextBox 15">
            <a:extLst>
              <a:ext uri="{FF2B5EF4-FFF2-40B4-BE49-F238E27FC236}">
                <a16:creationId xmlns:a16="http://schemas.microsoft.com/office/drawing/2014/main" id="{26A91135-0C6E-20FB-D63D-497E1E6AD2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0113" y="122238"/>
            <a:ext cx="3406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>
                <a:solidFill>
                  <a:schemeClr val="bg1"/>
                </a:solidFill>
                <a:latin typeface="CCW Precursive 1" pitchFamily="66" charset="0"/>
              </a:rPr>
              <a:t>Phonics Screening</a:t>
            </a:r>
          </a:p>
        </p:txBody>
      </p:sp>
    </p:spTree>
    <p:extLst>
      <p:ext uri="{BB962C8B-B14F-4D97-AF65-F5344CB8AC3E}">
        <p14:creationId xmlns:p14="http://schemas.microsoft.com/office/powerpoint/2010/main" val="37188078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lowchart: Connector 2">
            <a:extLst>
              <a:ext uri="{FF2B5EF4-FFF2-40B4-BE49-F238E27FC236}">
                <a16:creationId xmlns:a16="http://schemas.microsoft.com/office/drawing/2014/main" id="{5CE2F043-C9B6-DF9B-637E-15C35071B55D}"/>
              </a:ext>
            </a:extLst>
          </p:cNvPr>
          <p:cNvSpPr/>
          <p:nvPr/>
        </p:nvSpPr>
        <p:spPr>
          <a:xfrm>
            <a:off x="2006600" y="4389438"/>
            <a:ext cx="215900" cy="2190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974E711-988A-10C7-E596-824D10247373}"/>
              </a:ext>
            </a:extLst>
          </p:cNvPr>
          <p:cNvCxnSpPr/>
          <p:nvPr/>
        </p:nvCxnSpPr>
        <p:spPr>
          <a:xfrm>
            <a:off x="6080125" y="4375150"/>
            <a:ext cx="10795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88" name="TextBox 4">
            <a:extLst>
              <a:ext uri="{FF2B5EF4-FFF2-40B4-BE49-F238E27FC236}">
                <a16:creationId xmlns:a16="http://schemas.microsoft.com/office/drawing/2014/main" id="{96AB78B8-2185-2950-D810-D3E9C00E80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1176338"/>
            <a:ext cx="525621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6600">
                <a:solidFill>
                  <a:schemeClr val="tx1"/>
                </a:solidFill>
                <a:latin typeface="CCW Precursive 1" pitchFamily="66" charset="0"/>
              </a:rPr>
              <a:t>midnight</a:t>
            </a:r>
          </a:p>
        </p:txBody>
      </p:sp>
      <p:sp>
        <p:nvSpPr>
          <p:cNvPr id="16389" name="TextBox 5">
            <a:extLst>
              <a:ext uri="{FF2B5EF4-FFF2-40B4-BE49-F238E27FC236}">
                <a16:creationId xmlns:a16="http://schemas.microsoft.com/office/drawing/2014/main" id="{99C7A19E-5E14-4974-9E75-3B84D5AABC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60975" y="3346450"/>
            <a:ext cx="295275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6600">
                <a:solidFill>
                  <a:schemeClr val="tx1"/>
                </a:solidFill>
                <a:latin typeface="CCW Precursive 1" pitchFamily="66" charset="0"/>
              </a:rPr>
              <a:t>night</a:t>
            </a:r>
          </a:p>
        </p:txBody>
      </p:sp>
      <p:sp>
        <p:nvSpPr>
          <p:cNvPr id="16390" name="TextBox 6">
            <a:extLst>
              <a:ext uri="{FF2B5EF4-FFF2-40B4-BE49-F238E27FC236}">
                <a16:creationId xmlns:a16="http://schemas.microsoft.com/office/drawing/2014/main" id="{EB932D64-A34F-533B-EB76-0C4CEE9B64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7125" y="3406775"/>
            <a:ext cx="29305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6600">
                <a:solidFill>
                  <a:schemeClr val="tx1"/>
                </a:solidFill>
                <a:latin typeface="CCW Precursive 1" pitchFamily="66" charset="0"/>
              </a:rPr>
              <a:t>mid</a:t>
            </a:r>
          </a:p>
        </p:txBody>
      </p:sp>
      <p:sp>
        <p:nvSpPr>
          <p:cNvPr id="9" name="Flowchart: Connector 8">
            <a:extLst>
              <a:ext uri="{FF2B5EF4-FFF2-40B4-BE49-F238E27FC236}">
                <a16:creationId xmlns:a16="http://schemas.microsoft.com/office/drawing/2014/main" id="{D32A35DE-32F8-728A-9B7D-9CB636FC86CC}"/>
              </a:ext>
            </a:extLst>
          </p:cNvPr>
          <p:cNvSpPr/>
          <p:nvPr/>
        </p:nvSpPr>
        <p:spPr>
          <a:xfrm>
            <a:off x="5791200" y="4278313"/>
            <a:ext cx="215900" cy="2206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10" name="Flowchart: Connector 9">
            <a:extLst>
              <a:ext uri="{FF2B5EF4-FFF2-40B4-BE49-F238E27FC236}">
                <a16:creationId xmlns:a16="http://schemas.microsoft.com/office/drawing/2014/main" id="{0679753F-2C9E-8F30-C3D8-513792684D06}"/>
              </a:ext>
            </a:extLst>
          </p:cNvPr>
          <p:cNvSpPr/>
          <p:nvPr/>
        </p:nvSpPr>
        <p:spPr>
          <a:xfrm>
            <a:off x="7307263" y="4278313"/>
            <a:ext cx="215900" cy="2206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11" name="Flowchart: Connector 10">
            <a:extLst>
              <a:ext uri="{FF2B5EF4-FFF2-40B4-BE49-F238E27FC236}">
                <a16:creationId xmlns:a16="http://schemas.microsoft.com/office/drawing/2014/main" id="{17EF0929-C1D6-6292-11AD-5B11E0715B1F}"/>
              </a:ext>
            </a:extLst>
          </p:cNvPr>
          <p:cNvSpPr/>
          <p:nvPr/>
        </p:nvSpPr>
        <p:spPr>
          <a:xfrm>
            <a:off x="2484438" y="4403725"/>
            <a:ext cx="215900" cy="22225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12" name="Flowchart: Connector 11">
            <a:extLst>
              <a:ext uri="{FF2B5EF4-FFF2-40B4-BE49-F238E27FC236}">
                <a16:creationId xmlns:a16="http://schemas.microsoft.com/office/drawing/2014/main" id="{CCD26C78-DB2B-8AB0-4410-284DD80A5934}"/>
              </a:ext>
            </a:extLst>
          </p:cNvPr>
          <p:cNvSpPr/>
          <p:nvPr/>
        </p:nvSpPr>
        <p:spPr>
          <a:xfrm>
            <a:off x="2916238" y="4389438"/>
            <a:ext cx="215900" cy="2206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D88D2CDF-72E8-5B33-4D06-B4F0A1776A44}"/>
              </a:ext>
            </a:extLst>
          </p:cNvPr>
          <p:cNvCxnSpPr/>
          <p:nvPr/>
        </p:nvCxnSpPr>
        <p:spPr>
          <a:xfrm flipH="1">
            <a:off x="2700338" y="2133600"/>
            <a:ext cx="1008062" cy="12954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65247A5C-6E3F-A651-8266-532FDC53B5B8}"/>
              </a:ext>
            </a:extLst>
          </p:cNvPr>
          <p:cNvCxnSpPr/>
          <p:nvPr/>
        </p:nvCxnSpPr>
        <p:spPr>
          <a:xfrm>
            <a:off x="5260975" y="2133600"/>
            <a:ext cx="1039813" cy="10795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397" name="TextBox 17">
            <a:extLst>
              <a:ext uri="{FF2B5EF4-FFF2-40B4-BE49-F238E27FC236}">
                <a16:creationId xmlns:a16="http://schemas.microsoft.com/office/drawing/2014/main" id="{DFAA420A-90CE-1655-71EA-C353574336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0113" y="122238"/>
            <a:ext cx="3406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>
                <a:solidFill>
                  <a:schemeClr val="bg1"/>
                </a:solidFill>
                <a:latin typeface="CCW Precursive 1" pitchFamily="66" charset="0"/>
              </a:rPr>
              <a:t>Phonics Screening</a:t>
            </a:r>
          </a:p>
        </p:txBody>
      </p:sp>
    </p:spTree>
    <p:extLst>
      <p:ext uri="{BB962C8B-B14F-4D97-AF65-F5344CB8AC3E}">
        <p14:creationId xmlns:p14="http://schemas.microsoft.com/office/powerpoint/2010/main" val="180641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WordArt 2">
            <a:extLst>
              <a:ext uri="{FF2B5EF4-FFF2-40B4-BE49-F238E27FC236}">
                <a16:creationId xmlns:a16="http://schemas.microsoft.com/office/drawing/2014/main" id="{89E26662-186C-29B0-7658-13D92F96923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55576" y="692696"/>
            <a:ext cx="7560839" cy="792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GB" sz="3600" b="1" kern="1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CW Precursive 1" panose="03050602040000000000" pitchFamily="66" charset="0"/>
              </a:rPr>
              <a:t>The Phonic Screening Check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725B22E6-56F2-F5F0-CC04-8095E77D6D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9925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4400">
              <a:latin typeface="Times New Roman" panose="02020603050405020304" pitchFamily="18" charset="0"/>
            </a:endParaRPr>
          </a:p>
        </p:txBody>
      </p:sp>
      <p:sp>
        <p:nvSpPr>
          <p:cNvPr id="8196" name="Text Box 4">
            <a:extLst>
              <a:ext uri="{FF2B5EF4-FFF2-40B4-BE49-F238E27FC236}">
                <a16:creationId xmlns:a16="http://schemas.microsoft.com/office/drawing/2014/main" id="{561CCE8F-DFD1-796F-0E25-A917BCF5C4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4675" y="1557338"/>
            <a:ext cx="7993063" cy="4093428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GB" sz="2000" dirty="0">
                <a:latin typeface="CCW Precursive 1"/>
                <a:cs typeface="Times New Roman"/>
              </a:rPr>
              <a:t>*Every Year 1 child in the country will be taking the statutory Phonic Screening Check during </a:t>
            </a:r>
            <a:r>
              <a:rPr lang="en-GB" sz="2000" u="sng" dirty="0">
                <a:latin typeface="CCW Precursive 1"/>
                <a:cs typeface="Times New Roman"/>
              </a:rPr>
              <a:t>June 2022.</a:t>
            </a:r>
            <a:r>
              <a:rPr lang="en-GB" sz="2000" dirty="0">
                <a:latin typeface="CCW Precursive 1"/>
                <a:cs typeface="Times New Roman"/>
              </a:rPr>
              <a:t> </a:t>
            </a:r>
            <a:endParaRPr lang="en-GB" sz="2000" u="sng" dirty="0">
              <a:latin typeface="CCW Precursive 1"/>
              <a:cs typeface="Times New Roman"/>
            </a:endParaRPr>
          </a:p>
          <a:p>
            <a:pPr>
              <a:spcBef>
                <a:spcPct val="50000"/>
              </a:spcBef>
              <a:defRPr/>
            </a:pPr>
            <a:r>
              <a:rPr lang="en-GB" sz="2000" dirty="0">
                <a:latin typeface="CCW Precursive 1"/>
                <a:cs typeface="Times New Roman"/>
              </a:rPr>
              <a:t>Most children will do the check in the week of </a:t>
            </a:r>
            <a:r>
              <a:rPr lang="en-GB" sz="2000" b="1" dirty="0">
                <a:latin typeface="CCW Precursive 1"/>
                <a:cs typeface="Times New Roman"/>
              </a:rPr>
              <a:t>Monday 6th June.</a:t>
            </a:r>
            <a:endParaRPr lang="en-GB" sz="2000" dirty="0">
              <a:latin typeface="CCW Precursive 1"/>
              <a:cs typeface="Times New Roman"/>
            </a:endParaRPr>
          </a:p>
          <a:p>
            <a:pPr>
              <a:spcBef>
                <a:spcPct val="50000"/>
              </a:spcBef>
              <a:defRPr/>
            </a:pPr>
            <a:r>
              <a:rPr lang="en-GB" sz="2000" dirty="0">
                <a:latin typeface="CCW Precursive 1"/>
                <a:cs typeface="Times New Roman"/>
              </a:rPr>
              <a:t>Any children who are absent that week will do the check the following week.</a:t>
            </a:r>
            <a:endParaRPr lang="en-GB" sz="2000" u="sng" dirty="0">
              <a:latin typeface="CCW Precursive 1"/>
              <a:cs typeface="Times New Roman"/>
            </a:endParaRPr>
          </a:p>
          <a:p>
            <a:pPr>
              <a:spcBef>
                <a:spcPct val="50000"/>
              </a:spcBef>
              <a:defRPr/>
            </a:pPr>
            <a:r>
              <a:rPr lang="en-GB" sz="2000" dirty="0">
                <a:latin typeface="CCW Precursive 1"/>
                <a:cs typeface="Times New Roman"/>
              </a:rPr>
              <a:t>Y2 children who did not pass the Phonic Screening Check will also retake the test during this period and any Y1 children who do not pass this year can retake in a year's time.</a:t>
            </a:r>
            <a:endParaRPr lang="en-GB" sz="2000" u="sng" dirty="0">
              <a:latin typeface="CCW Precursive 1"/>
              <a:cs typeface="Times New Roman"/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en-GB" sz="2000" dirty="0">
                <a:latin typeface="CCW Precursive 1"/>
                <a:cs typeface="Times New Roman"/>
              </a:rPr>
              <a:t>The focus of the check is to ensure that all children can read fluently by the end of year 2. The year 1 screening will provide evidence to help teachers plan for year 2 and put support in place.</a:t>
            </a:r>
            <a:r>
              <a:rPr lang="en-GB" sz="20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Precursive 1"/>
                <a:cs typeface="Times New Roman"/>
              </a:rPr>
              <a:t>           </a:t>
            </a:r>
            <a:endParaRPr lang="en-GB" sz="4400" b="1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461" name="Rectangle 6">
            <a:extLst>
              <a:ext uri="{FF2B5EF4-FFF2-40B4-BE49-F238E27FC236}">
                <a16:creationId xmlns:a16="http://schemas.microsoft.com/office/drawing/2014/main" id="{C7006171-1EC5-084B-230E-42E774EA1E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138" y="221297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62" name="Rectangle 7">
            <a:extLst>
              <a:ext uri="{FF2B5EF4-FFF2-40B4-BE49-F238E27FC236}">
                <a16:creationId xmlns:a16="http://schemas.microsoft.com/office/drawing/2014/main" id="{53F708F8-6137-C6AC-98B0-1D0BE5A7E3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138" y="2212975"/>
            <a:ext cx="18415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AutoNum type="arabicPeriod"/>
            </a:pPr>
            <a:endParaRPr lang="en-GB" altLang="en-US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pPr lvl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63" name="Rectangle 8">
            <a:extLst>
              <a:ext uri="{FF2B5EF4-FFF2-40B4-BE49-F238E27FC236}">
                <a16:creationId xmlns:a16="http://schemas.microsoft.com/office/drawing/2014/main" id="{745D3F46-3A11-95AF-AD42-94A20A85BA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0288" y="4213225"/>
            <a:ext cx="2014537" cy="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-71415" tIns="-85698" rIns="-71415" bIns="-85698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64" name="Rectangle 11">
            <a:extLst>
              <a:ext uri="{FF2B5EF4-FFF2-40B4-BE49-F238E27FC236}">
                <a16:creationId xmlns:a16="http://schemas.microsoft.com/office/drawing/2014/main" id="{375B3B29-7C4E-8EAF-AF9F-D339835392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73213" y="2259013"/>
            <a:ext cx="0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endParaRPr lang="en-GB" altLang="en-US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GB" altLang="en-US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65" name="Rectangle 12">
            <a:extLst>
              <a:ext uri="{FF2B5EF4-FFF2-40B4-BE49-F238E27FC236}">
                <a16:creationId xmlns:a16="http://schemas.microsoft.com/office/drawing/2014/main" id="{AA659BF1-4E19-96C4-5C43-F46E1B3DDE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4838" y="2408238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66" name="Rectangle 13">
            <a:extLst>
              <a:ext uri="{FF2B5EF4-FFF2-40B4-BE49-F238E27FC236}">
                <a16:creationId xmlns:a16="http://schemas.microsoft.com/office/drawing/2014/main" id="{714581B1-22BB-21D2-5C47-812C9CB0B4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4838" y="2408238"/>
            <a:ext cx="18415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AutoNum type="arabicPeriod"/>
            </a:pPr>
            <a:endParaRPr lang="en-GB" altLang="en-US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pPr lvl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67" name="TextBox 10">
            <a:extLst>
              <a:ext uri="{FF2B5EF4-FFF2-40B4-BE49-F238E27FC236}">
                <a16:creationId xmlns:a16="http://schemas.microsoft.com/office/drawing/2014/main" id="{D17967D7-48DE-A7A4-0EFD-566704BB4C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0113" y="122238"/>
            <a:ext cx="3406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>
                <a:solidFill>
                  <a:schemeClr val="bg1"/>
                </a:solidFill>
                <a:latin typeface="CCW Precursive 1" pitchFamily="66" charset="0"/>
              </a:rPr>
              <a:t>Phonics Screening</a:t>
            </a:r>
          </a:p>
        </p:txBody>
      </p:sp>
      <p:pic>
        <p:nvPicPr>
          <p:cNvPr id="19468" name="Picture 11">
            <a:extLst>
              <a:ext uri="{FF2B5EF4-FFF2-40B4-BE49-F238E27FC236}">
                <a16:creationId xmlns:a16="http://schemas.microsoft.com/office/drawing/2014/main" id="{D6D26B8D-BF15-81DE-E8FA-4B53E7D27E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4463" y="5268913"/>
            <a:ext cx="704850" cy="107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WordArt 2">
            <a:extLst>
              <a:ext uri="{FF2B5EF4-FFF2-40B4-BE49-F238E27FC236}">
                <a16:creationId xmlns:a16="http://schemas.microsoft.com/office/drawing/2014/main" id="{3EAAE4D7-6D07-C008-13E8-8FE36F10F17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18055" y="836712"/>
            <a:ext cx="7692039" cy="84243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GB" sz="3600" b="1" kern="1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CW Precursive 1" panose="03050602040000000000" pitchFamily="66" charset="0"/>
              </a:rPr>
              <a:t>What will the children do?</a:t>
            </a: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01157FA9-BBD1-F16F-AD17-81902DC3ED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9925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4400">
              <a:latin typeface="Times New Roman" panose="02020603050405020304" pitchFamily="18" charset="0"/>
            </a:endParaRPr>
          </a:p>
        </p:txBody>
      </p:sp>
      <p:sp>
        <p:nvSpPr>
          <p:cNvPr id="12292" name="Text Box 4">
            <a:extLst>
              <a:ext uri="{FF2B5EF4-FFF2-40B4-BE49-F238E27FC236}">
                <a16:creationId xmlns:a16="http://schemas.microsoft.com/office/drawing/2014/main" id="{ACB0DD83-6E5B-3316-F196-D5E3196054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2361155"/>
            <a:ext cx="7810500" cy="2523768"/>
          </a:xfrm>
          <a:prstGeom prst="rect">
            <a:avLst/>
          </a:prstGeom>
          <a:noFill/>
          <a:ln>
            <a:noFill/>
          </a:ln>
        </p:spPr>
        <p:txBody>
          <a:bodyPr lIns="91440" tIns="45720" rIns="91440" bIns="45720" anchor="t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GB" altLang="en-US" dirty="0">
                <a:latin typeface="Comic Sans MS" pitchFamily="66" charset="0"/>
              </a:rPr>
              <a:t>*</a:t>
            </a:r>
            <a:r>
              <a:rPr lang="en-GB" altLang="en-US" sz="2000" dirty="0">
                <a:latin typeface="CCW Precursive 1" panose="03050602040000000000" pitchFamily="66" charset="0"/>
              </a:rPr>
              <a:t>The check will take 4 to 9 minutes to complete;  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GB" altLang="en-US" sz="2000" dirty="0">
                <a:latin typeface="CCW Precursive 1"/>
                <a:cs typeface="Times New Roman"/>
              </a:rPr>
              <a:t>*They will be asked to ‘sound out’ a word and blend the sounds together. e.g. d-o-g – dog. They must do this </a:t>
            </a:r>
            <a:r>
              <a:rPr lang="en-GB" altLang="en-US" sz="2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Precursive 1"/>
                <a:cs typeface="Times New Roman"/>
              </a:rPr>
              <a:t>independently</a:t>
            </a:r>
            <a:r>
              <a:rPr lang="en-GB" altLang="en-US" sz="2000" dirty="0">
                <a:latin typeface="CCW Precursive 1"/>
                <a:cs typeface="Times New Roman"/>
              </a:rPr>
              <a:t>.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GB" altLang="en-US" sz="2000" dirty="0">
                <a:latin typeface="CCW Precursive 1"/>
                <a:cs typeface="Times New Roman"/>
              </a:rPr>
              <a:t>*The check will consist of 40 words and non-words</a:t>
            </a:r>
            <a:endParaRPr lang="en-GB" altLang="en-US" dirty="0">
              <a:solidFill>
                <a:srgbClr val="CC0000"/>
              </a:solidFill>
              <a:latin typeface="Times New Roman"/>
              <a:cs typeface="Times New Roman"/>
            </a:endParaRPr>
          </a:p>
          <a:p>
            <a:pPr>
              <a:spcBef>
                <a:spcPct val="50000"/>
              </a:spcBef>
              <a:defRPr/>
            </a:pPr>
            <a:r>
              <a:rPr lang="en-GB" altLang="en-US" sz="2000" dirty="0">
                <a:latin typeface="CCW Precursive 1"/>
                <a:cs typeface="Times New Roman"/>
              </a:rPr>
              <a:t>*Children will be told if the word is a real or ‘alien’ word, with a corresponding alien image.</a:t>
            </a:r>
            <a:r>
              <a:rPr lang="en-GB" altLang="en-US" dirty="0">
                <a:latin typeface="Comic Sans MS"/>
                <a:cs typeface="Times New Roman"/>
              </a:rPr>
              <a:t>	</a:t>
            </a:r>
            <a:endParaRPr lang="en-GB" altLang="en-US">
              <a:solidFill>
                <a:srgbClr val="CC0000"/>
              </a:solidFill>
              <a:latin typeface="Times New Roman"/>
              <a:cs typeface="Times New Roman"/>
            </a:endParaRPr>
          </a:p>
        </p:txBody>
      </p:sp>
      <p:sp>
        <p:nvSpPr>
          <p:cNvPr id="20485" name="Rectangle 6">
            <a:extLst>
              <a:ext uri="{FF2B5EF4-FFF2-40B4-BE49-F238E27FC236}">
                <a16:creationId xmlns:a16="http://schemas.microsoft.com/office/drawing/2014/main" id="{36329C37-AB6A-C701-ACE0-F427D3E34C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138" y="221297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6" name="Rectangle 7">
            <a:extLst>
              <a:ext uri="{FF2B5EF4-FFF2-40B4-BE49-F238E27FC236}">
                <a16:creationId xmlns:a16="http://schemas.microsoft.com/office/drawing/2014/main" id="{0F190E56-0FEC-1A7C-A4AE-B9C58EF808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3063" y="2214563"/>
            <a:ext cx="18415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AutoNum type="arabicPeriod"/>
            </a:pPr>
            <a:endParaRPr lang="en-GB" altLang="en-US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pPr lvl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7" name="Rectangle 8">
            <a:extLst>
              <a:ext uri="{FF2B5EF4-FFF2-40B4-BE49-F238E27FC236}">
                <a16:creationId xmlns:a16="http://schemas.microsoft.com/office/drawing/2014/main" id="{1ABC140C-E36C-F729-8F0D-471735DA35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0288" y="4213225"/>
            <a:ext cx="2014537" cy="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-71415" tIns="-85698" rIns="-71415" bIns="-85698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8" name="Rectangle 11">
            <a:extLst>
              <a:ext uri="{FF2B5EF4-FFF2-40B4-BE49-F238E27FC236}">
                <a16:creationId xmlns:a16="http://schemas.microsoft.com/office/drawing/2014/main" id="{958513E5-7A85-29B2-B2D2-3D83D6144F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73213" y="2259013"/>
            <a:ext cx="0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endParaRPr lang="en-GB" altLang="en-US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GB" altLang="en-US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7177" name="Picture 10" descr="http://t1.gstatic.com/images?q=tbn:ANd9GcTF82sc7cDpxbcU2jFciBxDWWdB_vAYiXO85hnZ4bkkalktk8Mu">
            <a:hlinkClick r:id="rId2"/>
            <a:extLst>
              <a:ext uri="{FF2B5EF4-FFF2-40B4-BE49-F238E27FC236}">
                <a16:creationId xmlns:a16="http://schemas.microsoft.com/office/drawing/2014/main" id="{19CEC4F0-EDEE-BE0F-AA31-D913F684B9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424173">
            <a:off x="7332069" y="1947030"/>
            <a:ext cx="1052293" cy="66791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20490" name="Rectangle 12">
            <a:extLst>
              <a:ext uri="{FF2B5EF4-FFF2-40B4-BE49-F238E27FC236}">
                <a16:creationId xmlns:a16="http://schemas.microsoft.com/office/drawing/2014/main" id="{8B1AAF63-07E1-01CB-4B27-F9B135B726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4838" y="2408238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91" name="Rectangle 13">
            <a:extLst>
              <a:ext uri="{FF2B5EF4-FFF2-40B4-BE49-F238E27FC236}">
                <a16:creationId xmlns:a16="http://schemas.microsoft.com/office/drawing/2014/main" id="{A1BF3F21-79A4-03E6-5844-2FB04E0EF1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4838" y="2408238"/>
            <a:ext cx="18415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AutoNum type="arabicPeriod"/>
            </a:pPr>
            <a:endParaRPr lang="en-GB" altLang="en-US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pPr lvl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92" name="TextBox 11">
            <a:extLst>
              <a:ext uri="{FF2B5EF4-FFF2-40B4-BE49-F238E27FC236}">
                <a16:creationId xmlns:a16="http://schemas.microsoft.com/office/drawing/2014/main" id="{EAB02810-D01C-20E1-58D8-150D856230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0113" y="122238"/>
            <a:ext cx="3406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>
                <a:solidFill>
                  <a:schemeClr val="bg1"/>
                </a:solidFill>
                <a:latin typeface="CCW Precursive 1" pitchFamily="66" charset="0"/>
              </a:rPr>
              <a:t>Phonics Screening</a:t>
            </a:r>
          </a:p>
        </p:txBody>
      </p:sp>
      <p:pic>
        <p:nvPicPr>
          <p:cNvPr id="20493" name="Picture 12">
            <a:extLst>
              <a:ext uri="{FF2B5EF4-FFF2-40B4-BE49-F238E27FC236}">
                <a16:creationId xmlns:a16="http://schemas.microsoft.com/office/drawing/2014/main" id="{99B40503-BC6E-AE94-01AA-3C1116301C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25" y="5400675"/>
            <a:ext cx="706438" cy="107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WordArt 2">
            <a:extLst>
              <a:ext uri="{FF2B5EF4-FFF2-40B4-BE49-F238E27FC236}">
                <a16:creationId xmlns:a16="http://schemas.microsoft.com/office/drawing/2014/main" id="{B169F6D4-1F48-E335-90B4-9C3DF03FCAA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34405" y="628098"/>
            <a:ext cx="7675190" cy="92869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GB" sz="3600" b="1" kern="1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CW Precursive 1" panose="03050602040000000000" pitchFamily="66" charset="0"/>
              </a:rPr>
              <a:t>Examples of words</a:t>
            </a:r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C507FED2-E470-A91D-D498-A7780D5D70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9925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4400">
              <a:latin typeface="Times New Roman" panose="02020603050405020304" pitchFamily="18" charset="0"/>
            </a:endParaRPr>
          </a:p>
        </p:txBody>
      </p:sp>
      <p:pic>
        <p:nvPicPr>
          <p:cNvPr id="21508" name="Picture 6">
            <a:extLst>
              <a:ext uri="{FF2B5EF4-FFF2-40B4-BE49-F238E27FC236}">
                <a16:creationId xmlns:a16="http://schemas.microsoft.com/office/drawing/2014/main" id="{04446ED1-DADD-4FB6-BF49-09C482C562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3" y="1557338"/>
            <a:ext cx="3500437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7">
            <a:extLst>
              <a:ext uri="{FF2B5EF4-FFF2-40B4-BE49-F238E27FC236}">
                <a16:creationId xmlns:a16="http://schemas.microsoft.com/office/drawing/2014/main" id="{F282430A-C36D-186C-9775-F86252B3E5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613" y="1557338"/>
            <a:ext cx="3429000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0" name="TextBox 5">
            <a:extLst>
              <a:ext uri="{FF2B5EF4-FFF2-40B4-BE49-F238E27FC236}">
                <a16:creationId xmlns:a16="http://schemas.microsoft.com/office/drawing/2014/main" id="{E03E67AA-3319-D656-DEA3-59B7E5B33B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0113" y="122238"/>
            <a:ext cx="3406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>
                <a:solidFill>
                  <a:schemeClr val="bg1"/>
                </a:solidFill>
                <a:latin typeface="CCW Precursive 1" pitchFamily="66" charset="0"/>
              </a:rPr>
              <a:t>Phonics Screening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5">
            <a:extLst>
              <a:ext uri="{FF2B5EF4-FFF2-40B4-BE49-F238E27FC236}">
                <a16:creationId xmlns:a16="http://schemas.microsoft.com/office/drawing/2014/main" id="{20333F14-22DF-20E9-2080-E056B98FC4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0113" y="122238"/>
            <a:ext cx="3406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>
                <a:solidFill>
                  <a:schemeClr val="bg1"/>
                </a:solidFill>
                <a:latin typeface="CCW Precursive 1" pitchFamily="66" charset="0"/>
              </a:rPr>
              <a:t>Phonics Screening</a:t>
            </a:r>
          </a:p>
        </p:txBody>
      </p:sp>
      <p:pic>
        <p:nvPicPr>
          <p:cNvPr id="24579" name="Picture 4">
            <a:extLst>
              <a:ext uri="{FF2B5EF4-FFF2-40B4-BE49-F238E27FC236}">
                <a16:creationId xmlns:a16="http://schemas.microsoft.com/office/drawing/2014/main" id="{FBB2DD32-8E38-A0B5-8A14-CA6F4B3B25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27" t="15678" r="29919" b="2342"/>
          <a:stretch>
            <a:fillRect/>
          </a:stretch>
        </p:blipFill>
        <p:spPr bwMode="auto">
          <a:xfrm>
            <a:off x="611188" y="506413"/>
            <a:ext cx="3833812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5">
            <a:extLst>
              <a:ext uri="{FF2B5EF4-FFF2-40B4-BE49-F238E27FC236}">
                <a16:creationId xmlns:a16="http://schemas.microsoft.com/office/drawing/2014/main" id="{9686C21B-3715-9BD3-12DE-90A2757631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29" t="15427" r="29919" b="2367"/>
          <a:stretch>
            <a:fillRect/>
          </a:stretch>
        </p:blipFill>
        <p:spPr bwMode="auto">
          <a:xfrm>
            <a:off x="4619625" y="839788"/>
            <a:ext cx="3529013" cy="547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3" name="Picture 9" descr="https://encrypted-tbn0.google.com/images?q=tbn:ANd9GcTJrhPhFaYbzSZ88iSHWFIGLn-6NTHZdo7vSVnH0GEExI9imEOpYA">
            <a:extLst>
              <a:ext uri="{FF2B5EF4-FFF2-40B4-BE49-F238E27FC236}">
                <a16:creationId xmlns:a16="http://schemas.microsoft.com/office/drawing/2014/main" id="{0F5169E6-6C4E-A186-81A2-7079D0D32B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62487" y="4245427"/>
            <a:ext cx="3177734" cy="21300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266" name="WordArt 2">
            <a:extLst>
              <a:ext uri="{FF2B5EF4-FFF2-40B4-BE49-F238E27FC236}">
                <a16:creationId xmlns:a16="http://schemas.microsoft.com/office/drawing/2014/main" id="{BF59A331-CE98-4BB0-3DAB-0748D48C8FF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11560" y="548680"/>
            <a:ext cx="7992888" cy="72008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GB" sz="3600" b="1" kern="1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CW Precursive 1" panose="03050602040000000000" pitchFamily="66" charset="0"/>
              </a:rPr>
              <a:t>How will it be administered?</a:t>
            </a:r>
          </a:p>
        </p:txBody>
      </p:sp>
      <p:sp>
        <p:nvSpPr>
          <p:cNvPr id="30724" name="Rectangle 3">
            <a:extLst>
              <a:ext uri="{FF2B5EF4-FFF2-40B4-BE49-F238E27FC236}">
                <a16:creationId xmlns:a16="http://schemas.microsoft.com/office/drawing/2014/main" id="{18A7D7BD-4C20-B042-0571-3647D9A405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9925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4400">
              <a:latin typeface="Times New Roman" panose="02020603050405020304" pitchFamily="18" charset="0"/>
            </a:endParaRPr>
          </a:p>
        </p:txBody>
      </p:sp>
      <p:sp>
        <p:nvSpPr>
          <p:cNvPr id="30725" name="Text Box 4">
            <a:extLst>
              <a:ext uri="{FF2B5EF4-FFF2-40B4-BE49-F238E27FC236}">
                <a16:creationId xmlns:a16="http://schemas.microsoft.com/office/drawing/2014/main" id="{F17D3396-ED29-DC3C-DD82-B32056C214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950" y="1592342"/>
            <a:ext cx="7608110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CCW Precursive 1" pitchFamily="66" charset="0"/>
              </a:rPr>
              <a:t>*Teachers will conduct all of the screening checks with the children. The children are familiar with this routine.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CCW Precursive 1" pitchFamily="66" charset="0"/>
              </a:rPr>
              <a:t>*The children will complete the check one to one in a quiet area of the school.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CCW Precursive 1" pitchFamily="66" charset="0"/>
              </a:rPr>
              <a:t>*We are not permitted to indicate to the children at the time whether they have correctly sounded out and / or blended the word. 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8E051D5C-81BF-1973-6500-9A45CC70BB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1025" y="178117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27" name="TextBox 6">
            <a:extLst>
              <a:ext uri="{FF2B5EF4-FFF2-40B4-BE49-F238E27FC236}">
                <a16:creationId xmlns:a16="http://schemas.microsoft.com/office/drawing/2014/main" id="{33454F71-1629-E645-139F-477F10907E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0113" y="122238"/>
            <a:ext cx="3406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>
                <a:solidFill>
                  <a:schemeClr val="bg1"/>
                </a:solidFill>
                <a:latin typeface="CCW Precursive 1" pitchFamily="66" charset="0"/>
              </a:rPr>
              <a:t>Phonics Screening</a:t>
            </a:r>
          </a:p>
        </p:txBody>
      </p:sp>
      <p:pic>
        <p:nvPicPr>
          <p:cNvPr id="30728" name="Picture 7">
            <a:extLst>
              <a:ext uri="{FF2B5EF4-FFF2-40B4-BE49-F238E27FC236}">
                <a16:creationId xmlns:a16="http://schemas.microsoft.com/office/drawing/2014/main" id="{BABDA92E-847D-09B3-28FB-A89F2A4C43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938" y="5432425"/>
            <a:ext cx="706437" cy="107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WordArt 2">
            <a:extLst>
              <a:ext uri="{FF2B5EF4-FFF2-40B4-BE49-F238E27FC236}">
                <a16:creationId xmlns:a16="http://schemas.microsoft.com/office/drawing/2014/main" id="{2D16320D-A2C3-F938-184C-EE561D8AAB9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91492" y="836712"/>
            <a:ext cx="7776865" cy="940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GB" sz="3600" b="1" kern="1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CW Precursive 1" panose="03050602040000000000" pitchFamily="66" charset="0"/>
              </a:rPr>
              <a:t>And the results...?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E9DEF88E-F54D-2B40-67F5-0E375D481C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9925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4400">
              <a:latin typeface="Times New Roman" panose="02020603050405020304" pitchFamily="18" charset="0"/>
            </a:endParaRPr>
          </a:p>
        </p:txBody>
      </p:sp>
      <p:sp>
        <p:nvSpPr>
          <p:cNvPr id="31748" name="Text Box 4">
            <a:extLst>
              <a:ext uri="{FF2B5EF4-FFF2-40B4-BE49-F238E27FC236}">
                <a16:creationId xmlns:a16="http://schemas.microsoft.com/office/drawing/2014/main" id="{CFF17390-0872-3456-8407-712FB7EFBA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1797" y="1541108"/>
            <a:ext cx="7586327" cy="360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</a:pPr>
            <a:endParaRPr lang="en-GB" altLang="en-US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eaLnBrk="1" hangingPunct="1">
              <a:spcBef>
                <a:spcPct val="50000"/>
              </a:spcBef>
              <a:buClrTx/>
              <a:buSzTx/>
              <a:buNone/>
            </a:pPr>
            <a:r>
              <a:rPr lang="en-GB" altLang="en-US" dirty="0">
                <a:solidFill>
                  <a:schemeClr val="tx1"/>
                </a:solidFill>
                <a:latin typeface="CCW Precursive 1"/>
                <a:cs typeface="Times New Roman"/>
              </a:rPr>
              <a:t>*The children score a mark out of 40 based on how many words they read correctly.</a:t>
            </a:r>
          </a:p>
          <a:p>
            <a:pPr>
              <a:spcBef>
                <a:spcPct val="50000"/>
              </a:spcBef>
              <a:buClrTx/>
              <a:buSzTx/>
              <a:buNone/>
            </a:pPr>
            <a:r>
              <a:rPr lang="en-GB" altLang="en-US" dirty="0">
                <a:solidFill>
                  <a:schemeClr val="tx1"/>
                </a:solidFill>
                <a:latin typeface="CCW Precursive 1"/>
                <a:cs typeface="Times New Roman"/>
              </a:rPr>
              <a:t>The pass mark is usually around 32/40.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CCW Precursive 1"/>
                <a:cs typeface="Times New Roman"/>
              </a:rPr>
              <a:t>*We will inform you of the results during the summer term.</a:t>
            </a:r>
          </a:p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CCW Precursive 1"/>
                <a:cs typeface="Times New Roman"/>
              </a:rPr>
              <a:t>*If your child’s score falls below the national standard they will be supported and will complete the screening in year 2.</a:t>
            </a:r>
          </a:p>
        </p:txBody>
      </p:sp>
      <p:sp>
        <p:nvSpPr>
          <p:cNvPr id="31749" name="Rectangle 5">
            <a:extLst>
              <a:ext uri="{FF2B5EF4-FFF2-40B4-BE49-F238E27FC236}">
                <a16:creationId xmlns:a16="http://schemas.microsoft.com/office/drawing/2014/main" id="{1D41D8EA-AF51-FADF-D6EE-E01971426E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9925" y="3017838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50" name="Rectangle 6">
            <a:extLst>
              <a:ext uri="{FF2B5EF4-FFF2-40B4-BE49-F238E27FC236}">
                <a16:creationId xmlns:a16="http://schemas.microsoft.com/office/drawing/2014/main" id="{B559788A-D95E-703E-3367-7926360B01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9925" y="3017838"/>
            <a:ext cx="18415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AutoNum type="arabicPeriod"/>
            </a:pPr>
            <a:endParaRPr lang="en-GB" altLang="en-US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pPr lvl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240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51" name="Rectangle 7">
            <a:extLst>
              <a:ext uri="{FF2B5EF4-FFF2-40B4-BE49-F238E27FC236}">
                <a16:creationId xmlns:a16="http://schemas.microsoft.com/office/drawing/2014/main" id="{D46B7CCF-81A1-01FA-A544-7499E53E60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37500" y="4649788"/>
            <a:ext cx="1428750" cy="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-71415" tIns="-85698" rIns="-71415" bIns="-85698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52" name="Rectangle 10">
            <a:extLst>
              <a:ext uri="{FF2B5EF4-FFF2-40B4-BE49-F238E27FC236}">
                <a16:creationId xmlns:a16="http://schemas.microsoft.com/office/drawing/2014/main" id="{E3CBB158-EB3D-AE0C-BBFC-F227FB4D58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3063875"/>
            <a:ext cx="0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endParaRPr lang="en-GB" altLang="en-US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GB" altLang="en-US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53" name="AutoShape 9" descr="data:image/jpeg;base64,/9j/4AAQSkZJRgABAQAAAQABAAD/2wCEAAkGBhMSEBUUERQVFRITFRgVGBYXGBwfGhodGxgcHhobHBgYHCYeFxkjIxYaIC8hJSkpLCwsFx4xNTAsNSYrLCoBCQoKDgwOGg8PGikkHyQpNCktKSwpLCwsLTQpNS8sKS8sLCwsLCwsLCkpLSwqLCosLCopKSo0LCwpLCwsLSkuNf/AABEIAJAAyAMBIgACEQEDEQH/xAAcAAEAAgMBAQEAAAAAAAAAAAAABQYDBAcCCAH/xABHEAABAwIEAwQHBAUJCQEAAAABAAIDBBEFEiExBkFRBxNhgSIyQlJxkaEjM7HBFCVDYtEIFXJzkqKys/A1VGOCk8LS4fEk/8QAGwEBAAIDAQEAAAAAAAAAAAAAAAECAwQFBgf/xAAyEQACAgAFAgMGBAcAAAAAAAAAAQIRAwQSITFBUQVhcRMikcHR4TKhsfAGFCMzQlKB/9oADAMBAAIRAxEAPwDuKIiAIiIAiIgCIiAIiIAiIgCIiAIteqxGKP7yRjL+84D8Ss0cgcAWkEHYg3B8wgPSIiAIiIAiIgCIiAIiIAiIgCIiAIqtxP2kUVFdr5BJMP2Udi7z5N8yq7HPi+KtBYW0FG+xDt5XsOtwRrqOmXfmqOS4RRzV0t2WjiPj+jojllkzS8oo/SeTyFh6t/Gy8cIcS1NW6V01G+mibl7syE5nXvf0SBptrtqvfDPAVJRC8bM83tTSelIT1v7PlZWNSr5YSlyzFVVLY2OfI4NYxpc5x2AAuSfAALhnFHa1VVj3NoXmnpAbCUD7WS25BP3bfK/jyFw7esUMeFiJpIdUzMiuOgu438PRAXHwAwNaOQsPILWzOK4JKPLPR+B+H4eanKeN+GNbd2+D1A6aN5khqqhkp3k71xJP7wPrKw8G9otTSZ21VQ57rukaJX3ZI3UuZd33b77G+7hoQLGvMesdXRtkFni/Q8x5rQjjz4k38/35Hpc/4Dl8fDvLpRl07P1+vxOq03adWPNNM1kLo6pz7QkFpYwBxDjLd2Zwyi/o2OawA3Ubj3bRWRufTxwU5qLX71r3FkQPvMc0Xfz3tqNDZUSSrmMMEWZoFMbxyBp7waEWOuQ6He3JYaenDBYXJJJJOpJO5J5lZp5qSlcZWq4r5+nQ4eU/hzGxMX+utMV5q36cmtU4X3z3S1D3yzPN3vc7c/wUlgOPVWGOD6ORxjBzPp3m8bxzsPZd4jX8FrueQUikNyDuLbdCFhjmMRPVZ6XF8IyM4eyUEm9k1z35/wCdT6O4S4oixCkjqYdA8Wc0nVjh6zT4j6ix5qZXIP5PsxAr4r+gyaNw6XeH305eoF19dmLtWfNMSDw5uD6OvgERFJQIiIAiIgCIiAIiICv8Z8Yx4dC2R7HSOkdkYxu7ja+/LZVgU+LYobvccOpCNGt1md8ToW3/AOX4FdEfE11swBsbi42PUdCvaq42Ucbe72Oe8SdntJTYRVNp4QZBEXmR2shLSHE5jtsdBYK08GSB2HUhGg/R4vowD8ls8QNvSTg7GGT/AAFRfZu++E0h/wCC381CSUtiEkpbdiyIiK5kOW/yhKRxw6GVou2GpY53wLXNH1IHmuSEkuLhqLNcPEEG9vFfTXEmBsrKSank9WVhbfofZd8QQD5L5gjpJIJX00wtPTOcwtPtNvuOo2IPS3Vaeaja1I9H4DjqOI8GXWmvVWvnfnVGwNQC3ULLGV+Bg35nyv8AEL3ZcqR9Aw4vl/kERLqhnMLhcr9jNszjoN/ID/6hOqyYdg8uIVTKODd+sr+UcdxmJ/hz0HNZ8ODm9KOXnM1h5TDeNPpwu76HUf5P2GObRT1Dxb9JnJbfm1gsD8Llw8l1NaeD4VHTQRwQi0cTQxo8B16k7k9StxdxKj5VKTk22ERFJAREQBLqh9rmNPpoKVwmkijfVNZKY75iwseSLtFxsNtfkqbwhVUs+M0jKNkrRG2aaR7u8BcMmVo+0JLm3J352UN70XUbi3aO3IiKSgREQBERAaOOj/8ALP8A1Mn+AqF7MT+qKT+q/wC4qcxaZjYX53sYHNcLvcANQeZXNOzztEo6bDYYJHPdMwPvHHG959ckagW1v1VG0pGNtKW51dFSYe0eSU2p8NrZBcDM5gYNT1cVdlZNPgupJ8BUHtO7Mm4iwTQER1sQ9B+wePcf+R5XPIq/IpLJtO0fKUc8jZHQVEboqiPRzHCx+IH1/BZRJY6runaT2dsxKHNHaOsi1ilGl/3HnctP0OvUHg0bnh74ZmmOohcWvYd7jc/BcvMZfR70eD3vg/jDzKWDiv31w/8Ab7/qbDnrHmJXl5A9ZwFupC9Q0UtTUQ0lMftZzbNya3m422FrnyWth4bk0kdrN5yGBhyxMR7Lp18j3hmHTVc4pqNueY6ud7MQ5uc7kBf68yvoHgXgWHDIMkfpyvsZZj6z3fk0XNh49SSs3BvBdPhtOIoG+kbGSQ+tI7qT06DYKfXYwsJYapHzfP5/Ezs9U9kuF0X38wiIspzwiIgCIiAoHalC6WSihZN3DhJNU96AHFvcxa2ad/vVF8AYCW4vJM6pkqSKGItfJa/20jvVtoG2juB++rFxf/tCh6FlWD8MkR/IKM7PRlrZGncUFM3TYiOWdnXwC0niS/mNF7UZtK9nZ0RERbphCIiAKscT4NiE8rRS1jaaDL6YDA55dc6gkbWtzGys6KGrIas543sZgkOarqamofe93PsPkQ4/VW3hrhiGhhEUAOUEnM4guNzfV1hdSyKFFLgqoRW6QXmSUNF3EADck2HzKrXEvGghkFNSxmornjSJuzAfbldsxv8ArTdR8PAUtU4SYtOZ9iKaO7adptzG8hHU2S+xOroiYqOPsPYbOrILjcCQH8Lr9pOPMPkOVlZAXE2A7wAnyNrreouH6aEARQQsA92No/ALxiPDNLUNyzU8Tx+8wfQ2uE94e8SLHgi4IIPMKp8Z9mNHiRD5Q6OdosJojZ1ujtLOHx1HVSnDPCcNA2RlOZMkj8+V7swboBZt9m6eKmlPqWTfJR8G7GsMp814TO5wsXVBzm3gLBoPiBfxW/wp2b0WHSyS0zHZ5Blu92Ysb7jCdm/M6DVSuJY+yGop4HNcXVTntaRawyNzHNc/gpRBqsIiKQEREARFG4zxHTUjc1TMyO4uAT6Rt7rR6TvIJdEN0SSKp4f2p4bM/I2oDT1ka5jT8HPAF/BWmKVrmhzSHNIuCDcEdQRuFCafAUk+Cn8VgnE6LezYKt3he8A+mb6rS4cZkxdtrAPopgR/QqgR/muW/wAXC2I0DveZVx/Nkbx/lqOwt362pST60FaPjaWE/wCvguZK1nV6fU21/ZZ0JERdQ1QiIgCIiAKr8c8QyQMjgpLGtq3d3EPdHtSHwaFaFQsRrmRcQxuqSGMdRlkDjo3OZPSF+RI08wqyexSb2LBwlwnHQw5Qc8z/AEpZnaukdzJJ1t0CnUWjiOO09Pbv5o4ydQHuAJ8iVOyRbZI3kUGOOcP/AN8p/wDqN/ipakrY5W54nte0+00gj5hLQtGZERSSVLjcZKjDpuTKwRk9BLG5v42+atqqvacz9WSv5wuimHxZK0rBV8cTSTvhw6l/Se6t3krnhkbSRfIHEek6xCpdMpdNlxRV3hTi8VZkikjMFVAbSwuNyOjmn2mnqvHaBickVHkhNp6qRlNGejpDYu8hc+StqVWTqVWRdXxLWVtS6HC8jIYCWy1UjczC4exGB61uZ8OXPVm4xxHD5LYjTiamAF6qnafRBNruYTy5jTzVzwHBmUlNHBEPRjaG/E83HxJufNZsUbGYJBN90Y357+7lOb6XVafNldL5vcieI+MYaagNW0iRhaO6sfXLvVH5nmACqpwdwQ2uDcRxP7eacBzIzpGxnsjJ7WnI6a8zquf19a5/D1O03LY66RjSenducB/fPyXe+H6mOSlhfDbunRMLANgMosPLbyVE9b3KReuW/YjZuz3Dnb0cGl9mAb/0bf8ApVnB6ObCcShpWSF9BWZ+7a83dE9rbloPTbwN+o1veL41DSxGWokbGxvM8/ADdx8BqqJglY/F8TZVsa5lDRZ2xFwsZJHCzjbkBp8LDmTa0kk1XJaSSarkzdtT54qKKppR9rSziS+XNlaY3scSNrekN1T+E+0CCrxKhdbu3RySRkOcPSNRDqWjkBIwtt+8zquzYvhjKinlhkF2Sscw/Bwt+d18/cIcL08tZR0eQtqqeeR9Sbm7RC69gdBZ7g23MAnqqzw4uanW6NiMnTR9GoiLMUCIiAIiIAo3HeHaesi7qpjD2bjkQerXDUFSSIGrKU3sppxoKmtDPcFQ7L8Ntlu0PZph8Zzfo4kd70xdIf75I+itCKulFdEexEScIULhY0lNY6fcs/8AFUrHcB/mWVtdQ5m0pc1tVTi5blJt3jQToR9L9Lrpiqfahi7IMMmDtXTN7ljeZc/TbwFz5KJJVZWaVWR+I4rUYlVOpaGUw0sOX9IqWes4uFxHEeRsRc6W/H2ey/JZ1PX1scwN87pM4PxYbArP2R0TI8JgLAAZMz3kc3ZiLnyaB5K5IlatiMdStkZxJRd7RTxu1zwvb55Dr81Bdk1I1mEU5bvIHSOPVznG/wCAHkrbMwFpB2II+aqPZHU58IgGnoZ4/wCy82T/ACJf4l6GLi+IU+I0FY3TPKaSW3tNkByX+Dh9QsnGk7GV+GPmNoRNKM3siQxgRXOw3cs3afCThr3tBLoZIpm2FzdkjTsPNTeLYPBW05inZnieAbHQjoQd2uCVyiGuUvU3pJQ0EuIAGpJNgPiTsuccYcXvr2vocJYZnP8AQlnH3bGnQgPOhJ2J6HS5Uwey6BwDJqismhba0Mk7jHpsLC1wFaqDD4oGCOGNkbG7NY0ADyCNN7BqUtuCpUXZfT/zY2imJdZ3emRpsRIfabfkBpY8lHYR2ZVlJdtLib44T7BiDrfAOcWg+IAXRkTQh7OJRoOyWmdJ3lZLPWSdZnnL/ZbbTwvZXWnp2xtDGNDWNFg1oAAHgBssiKySXBZRS4ComCcLuhx+rnynupIGPabaB8jgJADbU/YAnpm8Ve0UlgiIgCIiAIiIAvL5ANyBy1XpamKYVFURGKdgkjdu13hsfAjqEBtoqTJwfXU1/wCbq093ygqgZGDwbJq9o8NV7MOOS2BfQ045vYHyO8musPqq6vIpqfYsGPcRwUcRkqHhoA0b7TjyDW7uJ2VY4cweatqRiFcwsa0EUtO79m0/tHg/tHfT5KQwXs/ijlE9U91ZVDaWbZvTJH6rLK1JTfIpvdnNMPrZsElfBNFLLhz5C+GWNpcYsxuWOaOQ/ja97CSru1aEty0UNRVTu0axsL2gHkXOc0WbfpdXlFGlrhjS1smYqYuLG94AHlozAbA21A8L3WvhWDw00fd07BHHcuyt2udzqt1FcuEREAREQBERAEREAREQBERAEREAREQBERAEREAREQBERAEREAREQBERAEREAREQBERAEREB/9k=">
            <a:hlinkClick r:id="rId2"/>
            <a:extLst>
              <a:ext uri="{FF2B5EF4-FFF2-40B4-BE49-F238E27FC236}">
                <a16:creationId xmlns:a16="http://schemas.microsoft.com/office/drawing/2014/main" id="{052350E7-8493-32F2-41A8-37AE8F8AFF0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897813" y="340360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54" name="TextBox 9">
            <a:extLst>
              <a:ext uri="{FF2B5EF4-FFF2-40B4-BE49-F238E27FC236}">
                <a16:creationId xmlns:a16="http://schemas.microsoft.com/office/drawing/2014/main" id="{7F44607E-96C8-6A2E-6913-BC1C1FC149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0113" y="122238"/>
            <a:ext cx="3406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>
                <a:solidFill>
                  <a:schemeClr val="bg1"/>
                </a:solidFill>
                <a:latin typeface="CCW Precursive 1" pitchFamily="66" charset="0"/>
              </a:rPr>
              <a:t>Phonics Screening</a:t>
            </a:r>
          </a:p>
        </p:txBody>
      </p:sp>
      <p:pic>
        <p:nvPicPr>
          <p:cNvPr id="31755" name="Picture 10">
            <a:extLst>
              <a:ext uri="{FF2B5EF4-FFF2-40B4-BE49-F238E27FC236}">
                <a16:creationId xmlns:a16="http://schemas.microsoft.com/office/drawing/2014/main" id="{245C6501-DAB6-6F2D-61EF-237A849C2B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3825" y="5300663"/>
            <a:ext cx="706438" cy="107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WordArt 2">
            <a:extLst>
              <a:ext uri="{FF2B5EF4-FFF2-40B4-BE49-F238E27FC236}">
                <a16:creationId xmlns:a16="http://schemas.microsoft.com/office/drawing/2014/main" id="{2ECD7165-913F-E106-7E25-C0C16EDA4A4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95312" y="702124"/>
            <a:ext cx="7753376" cy="105726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GB" sz="3600" b="1" kern="10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CW Precursive 1" panose="03050602040000000000" pitchFamily="66" charset="0"/>
              </a:rPr>
              <a:t>How can you help?</a:t>
            </a:r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B994BEBE-9CC0-6AF2-1DE8-DD0AA7D32E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79925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4400">
              <a:solidFill>
                <a:srgbClr val="46464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88" name="Text Box 4">
            <a:extLst>
              <a:ext uri="{FF2B5EF4-FFF2-40B4-BE49-F238E27FC236}">
                <a16:creationId xmlns:a16="http://schemas.microsoft.com/office/drawing/2014/main" id="{C072D362-011A-CE9A-27A3-5CA4418460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7525" y="1898650"/>
            <a:ext cx="7752040" cy="4957583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anchor="t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marL="342900" indent="-342900" eaLnBrk="1" hangingPunct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rgbClr val="000000"/>
                </a:solidFill>
                <a:latin typeface="CCW Precursive 1"/>
                <a:cs typeface="Times New Roman"/>
              </a:rPr>
              <a:t>Revising sounds-especially 2 letters, 1 sound (“special friends”) at home.</a:t>
            </a:r>
            <a:endParaRPr lang="en-GB" altLang="en-US" dirty="0">
              <a:solidFill>
                <a:srgbClr val="000000"/>
              </a:solidFill>
              <a:latin typeface="CCW Precursive 1" panose="03050602040000000000" pitchFamily="66" charset="0"/>
            </a:endParaRPr>
          </a:p>
          <a:p>
            <a:pPr marL="342900" indent="-342900" eaLnBrk="1" hangingPunct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rgbClr val="000000"/>
                </a:solidFill>
                <a:latin typeface="CCW Precursive 1"/>
                <a:cs typeface="Times New Roman"/>
              </a:rPr>
              <a:t>Supporting with </a:t>
            </a:r>
            <a:r>
              <a:rPr lang="en-GB" altLang="en-US" dirty="0">
                <a:solidFill>
                  <a:srgbClr val="FF0000"/>
                </a:solidFill>
                <a:latin typeface="CCW Precursive 1"/>
                <a:cs typeface="Times New Roman"/>
              </a:rPr>
              <a:t>homework – in particular, reading with your child </a:t>
            </a:r>
            <a:r>
              <a:rPr lang="en-GB" altLang="en-US" b="1" dirty="0">
                <a:solidFill>
                  <a:srgbClr val="FF0000"/>
                </a:solidFill>
                <a:latin typeface="CCW Precursive 1"/>
                <a:cs typeface="Times New Roman"/>
              </a:rPr>
              <a:t>every day</a:t>
            </a:r>
            <a:r>
              <a:rPr lang="en-GB" altLang="en-US" dirty="0">
                <a:solidFill>
                  <a:srgbClr val="FF0000"/>
                </a:solidFill>
                <a:latin typeface="CCW Precursive 1"/>
                <a:cs typeface="Times New Roman"/>
              </a:rPr>
              <a:t>.</a:t>
            </a:r>
          </a:p>
          <a:p>
            <a:pPr marL="342900" indent="-342900" eaLnBrk="1" hangingPunct="1"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latin typeface="CCW Precursive 1" panose="03050602040000000000" pitchFamily="66" charset="0"/>
              </a:rPr>
              <a:t>Websites/ Apps/ Videos: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en-GB" altLang="en-US" sz="1600" dirty="0">
                <a:latin typeface="Calibri"/>
                <a:cs typeface="Times New Roman"/>
                <a:hlinkClick r:id="rId2"/>
              </a:rPr>
              <a:t>https://ruthmiskin.com/en/find-out-more/parents/</a:t>
            </a:r>
            <a:endParaRPr lang="en-GB" altLang="en-US" sz="1600">
              <a:latin typeface="Calibri"/>
              <a:cs typeface="Times New Roman"/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en-GB" altLang="en-US" sz="1600" dirty="0">
                <a:latin typeface="Calibri"/>
                <a:cs typeface="Times New Roman"/>
                <a:hlinkClick r:id="rId3"/>
              </a:rPr>
              <a:t>http://www.phonicsplay.co.uk/</a:t>
            </a:r>
            <a:r>
              <a:rPr lang="en-GB" altLang="en-US" sz="1600" dirty="0">
                <a:latin typeface="Calibri"/>
                <a:cs typeface="Times New Roman"/>
              </a:rPr>
              <a:t> </a:t>
            </a:r>
            <a:endParaRPr lang="en-GB" altLang="en-US" sz="1600">
              <a:latin typeface="Calibri"/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en-US" sz="1600" dirty="0">
                <a:latin typeface="Calibri"/>
                <a:cs typeface="Times New Roman"/>
                <a:hlinkClick r:id="rId4"/>
              </a:rPr>
              <a:t>https://parentingchaos.com/phonics-apps-for-kids/</a:t>
            </a:r>
            <a:endParaRPr lang="en-US" sz="1600">
              <a:latin typeface="Calibri"/>
              <a:cs typeface="Times New Roman"/>
            </a:endParaRPr>
          </a:p>
          <a:p>
            <a:pPr>
              <a:spcBef>
                <a:spcPct val="50000"/>
              </a:spcBef>
              <a:defRPr/>
            </a:pPr>
            <a:r>
              <a:rPr lang="en-US" sz="1600" dirty="0">
                <a:latin typeface="Calibri"/>
                <a:cs typeface="Times New Roman"/>
                <a:hlinkClick r:id="rId5"/>
              </a:rPr>
              <a:t>https://www.youtube.com/watch?v=N8wsIajrsZE</a:t>
            </a:r>
            <a:endParaRPr lang="en-US" sz="1600">
              <a:latin typeface="Calibri"/>
            </a:endParaRPr>
          </a:p>
          <a:p>
            <a:pPr>
              <a:spcBef>
                <a:spcPct val="50000"/>
              </a:spcBef>
              <a:defRPr/>
            </a:pPr>
            <a:r>
              <a:rPr lang="en-US" sz="1600" dirty="0">
                <a:latin typeface="Calibri"/>
                <a:cs typeface="Times New Roman"/>
                <a:hlinkClick r:id="rId6"/>
              </a:rPr>
              <a:t>https://www.youtube.com/watch?v=-6dSsXkD1wM</a:t>
            </a:r>
            <a:endParaRPr lang="en-US" sz="1600">
              <a:latin typeface="Calibri"/>
            </a:endParaRPr>
          </a:p>
          <a:p>
            <a:pPr>
              <a:spcBef>
                <a:spcPct val="50000"/>
              </a:spcBef>
              <a:defRPr/>
            </a:pPr>
            <a:endParaRPr lang="en-US" sz="1800" dirty="0"/>
          </a:p>
          <a:p>
            <a:pPr>
              <a:spcBef>
                <a:spcPct val="50000"/>
              </a:spcBef>
              <a:defRPr/>
            </a:pPr>
            <a:endParaRPr lang="en-US" sz="1800" dirty="0"/>
          </a:p>
        </p:txBody>
      </p:sp>
      <p:sp>
        <p:nvSpPr>
          <p:cNvPr id="32773" name="AutoShape 8" descr="data:image/jpeg;base64,/9j/4AAQSkZJRgABAQAAAQABAAD/2wCEAAkGBhQSEBUSEhQWFRUUGB0aFxgVFh4dIBoYFhgYGhgdHBodHCYeIBsjGhoYHy8gJCgpLCwsGB4xNTAqNiYrLSoBCQoKDgwOGg8PGS0lHyQ2KSw1KiosKSw1LCwvLC0pLSkqKiwpLCwpKSwpKSwpKSwsLCwpLCksKSwtLCksLCwpMv/AABEIAHQAoAMBIgACEQEDEQH/xAAcAAABBQEBAQAAAAAAAAAAAAAFAAIDBAYBBwj/xABIEAACAQIEAwQGBwUECAcAAAABAhEDIQAEEjEFQVEGEyJhBzJCcYGRFCNSYnKh4ZKxssHwFyRj0RUzgqK0wtLxFjRDU1SDk//EABoBAAIDAQEAAAAAAAAAAAAAAAIEAAEDBQb/xAAtEQACAQMDAwIFBAMAAAAAAAAAAQIDESEEEjETQVEicQVCYYGxI5GhwRQVM//aAAwDAQACEQMRAD8A3+a4kEYg6hAtCrFkVmOo8hznYOW2Fr9LiNIlFIQh20agwI1aXJgkCboRsJJ8rsFU9T8zhd4dpPzOHOlK/Jh1oNJbTirJA6mPng5ksn3YN5nywCnEv0t/tt88HUhKSsmY05KLux/ZCrWanVNfvv8AWnuxmECuE0rE6QAZbU1h4dWn2cHlXGe+lP8Aab5459Jf7TfPGToNu5r114NGRiBcmgEaRfrfAP6S/wBpvnhfSX+03zxSoS8k6y8DaggkDaT++2K2Zzapuyhj6oJ3JtPuHPExIFzYDf3DGGzGQraj3mpmPrGN2neeQiIXlEcsHWqOmlZXAo01Uk7s2dAAL4xqpm8MLr9/ykyx6TaLgzV+GDdEB8h4SPwsIt9026dC2gsKo5gAfIAYmyr6To5ez5fd93T4jpKmopSh+rT+6Nac9z2MG/6FqTM0+ZAcajc7axDKbm6tHlcnHArSAQw0uuoapiZiQ3iE8iCwPU4LRivnROjqGsfKCSPd+h5Y5kdS22n3G9uUMqmAtifrFsInntNsdqZlAYlr7AoZtvYAz8Ok46wHglA41jwmIO/2rfPDOJcNLXpJoEEFXcMDJVrKZWJUSCwtNtsNaeu6S5Br01N5JKdQEAgyDzGJDHn8sDkpOkArpJv9SbE8/AbT1Ak85O+GJxB5AAVr3HqNp1MtgXu3hJ0henWB0YaqMld4E5UGuMhXWP6AwtY8/kP63xBTrqxgG43Bsfkbx57eeJMMqzyjB3WGLCwsLBAiwsLCxCCwsLCxCCwsLHGYAEnYb4hCDNVYt0ufn4R8SJ9yn4tytO89P4v0BNuRZugxCwLNEXmSN/Gdh7lA+St1GHrxSgvh76nax8amD5kGAZ5HrjLcr5ZpZpYCmS06xriPPacXs3RplHCFAxHhhhGoXW34owBynEqVUlaVWlUI3FOojkDzCsSPjizgZ01UzcuM9mLFgsCAw2YAj3ESPyOKub3T8R/gbE+SE0gPsyP2WIH5RiDN+sn4j/A2PNSjtqWOpF3scb2Px/yOLZc4qc6f4j/A2LOBqPIUuRMARBEg7g4r1OGUiQdA52k8xBPv8x798WMLAqckrJgWXIMrZCoFIE1YB0agGvFpMhlaYGqSDv7q2UrHUxVjCDxBzI02hmM61axkkW8UrvBzEL5gsYUn3zuNjfkvKeewvJDUNXJcAuCfORgrr9ofPDg46j54D4UY9Z0/qcTqBnCwGGHaz1PzOJ0i+oF8LAkV2+0fnhwzTfaP5YrpsnUQUxVruzVFpUwC/rGSYUTALkX0yDA9orA5lRvE+KVKdF3W7BfCABJYkKoAPtFiAAeZGLed4nS4TkWr5ltVQwXvLVaxFkUm8ADSOirPXHK+Iap6dKEcylwN6eCqep8Iu1OD5ahTNTNMjges+Y06BMbIfAsn3tfc4CZr0w8LpEIMxqt/6dNio8rAD5Y8WzXHM1xziFKlVqFVq1AqIvqUlvJVZuQsmTc4954PkMtk9OWy4p0m0yEBAqOq2Lt7bX3JnnEAW5L0Lqq9aTb+nYeUkuEVMr2v4ZxCKYrUqjA+FavhYMbSmqCGv7BnBGtw6pQvSL1U9qm7anA603YyfwOb8mU+tQ7T9mcvxGm1GsVNRbBwQalFmEg7zB30NAYT5Eec+j/0mVsrmfoHEH1U1Y0hUYyaTqxWC3tU5EX2teLYSlotRov1dLNu3yvuW3GpiSPX+D5halMuhlS7xaNjBBBuCCCCDcEHHM8vjT/a/cB/zYjrjuKyuv8Aq8w4VxyWowhKg/FARhz8DWIOqXPeun4X/fS/zxpSrrULqrv+e4cY7WkR+1T97fwPiziBFlqY82/gfFo0jgqid0XJ5GYpcV4otBAzAsWbSoXmYJuTYCATOLdVotEmJiYt1J5L5n88UM5lBVENfYgxcdI5qv8AvPPIDAwjnJQP4Z2hbMVAmhQrAmxJsORPMeQA88H0pxt8TzPv/qBsAMUeDdnxRYvJJIgAiIHzN/1wXAwc4q/pLk12MzhYfSy7sAQoAIBGptwRIsATth4yf26gA5hPLcSZNvICOePWT11GPDv7HFjpKsu1vcr1aoUSxCjqTH78Da/aKmLLLe4QPmf8sC+2JXvaegEL3cgkHxEsbgm5EAfLA6mfBdb9ZgeU/wBCeuFZ66Ul6FYZjpEn6shluPs1lUfEn9y/zY4pZnPk+u+3JAFjr6on5m+KVOlJvPwxbp8Jeop7ukzDqJP57fLCcqjk7yY5GCisIsdnU7zNUAoKp3uonkxpo7xHPafKMZf09cYZ85Sy8+CkmqPvObk+cAfPGy4Lxb+85ZWTRpq6I2HipugHS0n3k++cL6ZKAp8VSq6a6ZjUpJGrSwLLO4lSBPn5Y5VRL/Yxz8rsRN7HdALsTwbMU+IZGppaitWqvd1aiNobqBtqkSsAidW/PHtWc7EB+LU+Jd8w7tQO60yJVSo8eqy3kiN5ve2OzfbXhWfoDIk1cmiaWy9RltTdJ03V2IC6iLnbYixwzJ9vc3wpBQz9F8yjEmlmlrag6HbS5BDjmPEpE3x1wDe8C7Jrlczm8yrvUfNuG0tA0xqOgNMGWaATAAgdSfm/jtZ3zVd6gAqNVcuFMgMXYsAeYmceq8W7VZ3iYQ5TvMhlFJNTM1KmgMG0x4hHqlWACtfVBjFPjWf4YeGPk0zSlqK6lYU/FUqiWBnTB1MYJBBA5mLwht+w/Emz3BBqJ7xUZNXPXTvTYeYYKfeME+FV+8K1JJ10g12J9c02ESbD3YzfokrfRuEVKzXCK1XSN4UVG/OIHxxpOC0EpqlJWLmlRpozciyjSSvlKH8scTQ2hLUQSxdW/s1cW5wZb4jltYpqF1eI2gH2Hve2IkzPdeEVr8wZdFPIczqmPVsOh2IrjfF9TmmJ0IYJG7NBDz90THUkHyxDlgTtt18j/Xv6xtjqQlensdiSh695o8tmhVkJcg3WxII2JJs3kT4VjYt4cEaGX03N2veTad4m8nmdz7rDN1M01JqZSBpAt9qQNQJ8/kIBAtfS5XMrUQOuzDnuDzB8wbHCtSDj7EuS4WFhYxIZU1iNNmKBSVR7hpA02Hqi5gnVpI2xailVADLoM6RIAki4CsLHqF89sMOdArLQ8JDA+Fhs3iazcp+MfG3czwpGMQAW9moBf8LbE29+Gqt1LIVJpxVgXx/s27ovdjWyG2poOmPVANjeCLrEbGcAMrlvrRTdXVuhUlh8OY8xbGsWrVogKACBPhqMxkTbS0ErAtMsPLpa10q6gVEgzAFT7Q+w4tPuIJ/LFKo0rBuObmarZinlzanqYXmpBH7P/Y4q5jjdWsPHV0qYGlByJgAgW/aPLBjiXZHc02n7tTz6N/Ij47DAWnwWoauju2DxMGwgHeTaB5dcFBRtzkCSZVq0vCdJKmxVjcqykFG6SrAG0Dw+eCHbbhC8W4euYpwtRQNYn1KoHqmbxLFZ5gowtgvQ7OU0H1xLvvoSeXluRuJaBuMCM0Heu65QeFgiugkq2geHUwHhI2DCRFvEIhXU0nUcZ03aUf58ou1jEdnPR7lxkzm+IVGpqrEFVYDTpOnS3hJ1ltlXlp3mz6vpByOWpfR8llnq09WqK9Ru71SPF3ZLSfeBBvB57PjPYDL55BS700s0BLI4AY6bTpBIdQDAYah94Xxhc76D+IK0IEqLybWB8wTjWn8RoyxUe1+HgycGg01Ph/HCi/S8zSzMQtOsVKyeSIIQ7QApUmBbljM5z0XZiln1yvro4DCqikAoTBsfbnw6evlfF+l6F89TAqVCieJQAryxZmAWNIN5jHqKcCz1MpUCVq9VFHirNSXU199NQgU7k6RJNxJJkHU1W6D/AMf1Pi/ZEUc5GcRyiZfL0sjTABcK9aPZpUyIH+0wFMdQtQ8jiXhFfxsJjUFjaSRqJAJMCzA35TGxxLluA5gEu+Wq1KjXd2alc7CF7yFUDYXgWAuTiynD8x4pylSCZ9ekbQAN6l9sDpdM6VLY+Xlv6hOVncHZvg6PWHiJDapVIIUm4GoncwfPfrOCNPJoqhAohRAC726tjr5HM2/utWxB9ekNv/sxL9HzH/xaoHQNS/M95+788MODXBe+/JDVyin1uQ2BvGwv+nzxb4XRNIXBCO19R2JsjQNgfVPnoPWZKFKqt/olYn30t/Id7b37+eKGepZ2rIOWqIv2VqUvzbvASdjaAIG++BlGTViYNDitns6Kazux9UdSN/gJueVuZGKlLNZuPFknJC7ipSGp/drssXm8XABwKzRzCDvczRqKCwUvKELqbSghXJCyQOcTJ5nE0+m3ztN2RjVm4xvHIIzmfKV60BNQdSpZZMqAQFb2bx8Cca6vmFNLXGpWAIU89UaQQR1Inp8MZjO9m6hdmVtWok3Yg3MwRsek+Q2wY4blnGWai0FlHhgk2JLJc/eBHwOCrQfIVGaeCTLuzSp0kcg06TAkhSSzKwBB9oETtBiKtw9GMAaWPsVNja+k3U26ScRDMXWCtyKiarSdBUwZj1Sg0mJ1G+J8rTetWiq+mV8NJTIiCQzagNd1bdelxhHerXkM3s2QpWqUjpgkWhXNo5+K7D4ahfbpO3EKbCGF5EI0C5Jghp08jeQcWhQbTAggSGp1CSARYw/rDymbEbbilVyYY6VJRmBBRwPEOelrg8/VJO+2D5yXcmoZErILEAmdI/5nI1t7zHTliRmSisWUKJCqt4G5Cjlb1vzwNcVKcqC6DSYCiRqtpiZC87jbphzZGFLsCJ5AnU0kTzkiN5my7WxLl8HM/V75e7amrJ9loLTBggkEKQeaiRyPLCp8PKQGr11MWSnWZmPwYtpE8yfji7lKyHwr9Xq2JILN+FhKx+GTblidKCrIUSZvfn95t5+Z/LGU7PE1+6KumCnyJ7yi7NUJWvSgNVZ93A8Vwh9wWB1OPQwMYnN5UhqTEzFelA2A8Y2HP3mfhja4e0ttnpMKvJ2MBcx2rpJxCnw8h++q0zVUgeHSpYGTO/gPLpjGZ/tHxTOcTzWU4e+XoJk9IZqyli5cSNg1rHYCOe4wL7ZrnP8AxDklyrUhmTkipd1OhfFW7xtNzyMC+4w0ZHsIwox5n2Z9I2Y/0Rnc1mwj1clVel9WIDsujTPQaniRyHXAzsL294lm87lxIr0KgJr6cs1NaEglQKp9Y7AXvfffEIevnGd4X22pV+IZjh6pUFTLKGdiF0kHTGmGJ9obgbHGR7O9peKcTzFWtlamXo5SjmO6KOhLsiFSxnSfEVPUXMcpxjeM9r34dx3ilSmoNSqEpI7+pTZu6OuoegANuZxCH0FGAHbkf3J/x0f+IpYt9nMrXSgv0quMxVa7OqKqiQLIFF1+8bmZtsKnbn/yT/jo/wDEUsXHlFPgErmAf1w5qhUhhGxWTtcSpaOQYCTyDNgYXlyp74KAh+ooiq01DWEsCrQo7oXAmWxQ7QVWGSqPT+lMRTL6KtBApRT45KJsIMiRIvswlivCmrxTE6KndSDHdU+7ddMvpIIaJBIMDoonYC1vLFjMMWdWVNSqLhhpJPj0lbagRqa46iAeWAyfE8oKdGojdxm6lUK2XUEGlpUpUVtz3ZddR1+IA9VnG6ymalQyyywCVIh0DAEal/mtrGwxxqtOzceUdaLU1kr5rLmsHRHeGLsysAbqaemSQRudonaeWLlFKK0QEUWY6kYXanOosR7RVSG1XiInlhyZn6wOqhvCRJaJEqRcA2EH54r1ldKWh4dQGM3sTTKiDdgZjkQZF1uMLyTxtfBHFoINlmFkqEL0YaiPwsTPz1e7DgAvWT8WP6fkMWG5/wBc8QgBQT8yf5nn7sDVebBlTNcP1hioCsQYEAhmi2sHwm8bfMxajwnNtMJqZJEA38MHxai0gzYg2JFhN8WuNZ1koll8MkKCbbnfyHnv5DAXJVWoVac1UdWbSwRiZLTDAbQCQnvU+/DFNOVN3MpNJh/OqfqiTtXpWGw8Y+J/q2KuQ9LOXeq4dSlKPqqgJYv01IFlS3si87HSSAVnsyZpMZgVqZhb7NPK7Hy5nbHl/Fs99JzdSplqTKapZhTpgk6QJYkD2jdmi0ki+7VSnKEMc34OlodJS1M5Rq4SV92Me5pshk8rxXidR9WZyOYdSQcrWjvUWJFQhTFQALMHSepK49DTsRSGey+cD1NeWodwikggpDCWJGot4t55YwPoc4tRWu9Fqf11UFkqi8qouh6AbgixmDeC3sWHqUnKCbFPiFGNDUSpwTSXn8/fkxuT9F+WptmvrK7Uc3rNTLs47sNUIJZQFDahFjJj4DEvZv0erk6q1FzWcqqiladKtW1IgIiygDZbCdsa3CxqImHf0T5cZts1Sr5qh3lQVKlKjV003cNq8QiYJJMTzMRiTO+izK1a+brVWqN9NQLUSVhdJQqyQshgUEEk88bTEGdqMtNjTXW4UlU1adTAGF1EGJMCeU4hAH2P7Hrw9GRcxma6sFCjMVAwRU1ABAAAo8X5DphnbnOp9FanrXWWonRqGqPpFK+mZjGazPanMOhDVCQzQFpUzTqGox09yCWlQGttr3llAkz8Q7HU8tkWq1FRswXpElR4aeqvSlaf7jUPjfdjeBUJKTwZ7rp2OlbyCwMRKuy2FwDpIkAkxO0nqcdv9up/+1T/AK8LCx3+nFvKOSpyXDB69ncuHNUUl1sTJMmSTLE3kyd5kHFnNCGRwSGDQCDeG3v8BjuFhbUU4xoysjahKTqxuy3Rqa6BrGA4JnTYNBiSOvmIxO9QmlUn7LfwnHcLHlnyj0S4CNTn5TiCgJCubkifdPQcv345hYwqcgAntif7qT0df34B5OWkkm1amIEAHxbkAb4WFhql/wAjKfId4gSKZcGGpxUU/epnULG0Wg+ROMxl+1b0qtTMU6VBatSNbCndiOe+97xvvvhYWBoSaWApckGQ7X1KFSpVpUqCPVMuVp7n52kkmBaSTzOL7+lLOD/2twPU6kDrhYWHIye5AS4uTf2mZv8Aw/2P1wv7S83/AIf7H64WFjqbI+Dnb5eRf2l5v/D/AGP1xz+0vN/4f7H64WFibI+Cb5eQe3aaocwM3op96ux0mNRXTrKzGsLK6t4JHTBFe19fOMuXqlQjMpOhYP1ZDgTe2pROFhYuNON+CpTlbk//2Q==">
            <a:extLst>
              <a:ext uri="{FF2B5EF4-FFF2-40B4-BE49-F238E27FC236}">
                <a16:creationId xmlns:a16="http://schemas.microsoft.com/office/drawing/2014/main" id="{ED2CCE57-E60C-41BC-519E-15693F10579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41838" y="-1825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774" name="TextBox 1">
            <a:extLst>
              <a:ext uri="{FF2B5EF4-FFF2-40B4-BE49-F238E27FC236}">
                <a16:creationId xmlns:a16="http://schemas.microsoft.com/office/drawing/2014/main" id="{4F8F5FA2-6F67-4F19-AABB-1B498D2F06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0113" y="122238"/>
            <a:ext cx="34067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400">
                <a:solidFill>
                  <a:schemeClr val="tx2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200">
                <a:solidFill>
                  <a:schemeClr val="tx2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2000">
                <a:solidFill>
                  <a:schemeClr val="tx2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>
                <a:solidFill>
                  <a:schemeClr val="tx2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6000"/>
              <a:buFont typeface="Wingdings 2" panose="05020102010507070707" pitchFamily="18" charset="2"/>
              <a:buChar char=""/>
              <a:defRPr sz="1600">
                <a:solidFill>
                  <a:schemeClr val="tx2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>
                <a:solidFill>
                  <a:schemeClr val="bg1"/>
                </a:solidFill>
                <a:latin typeface="CCW Precursive 1" pitchFamily="66" charset="0"/>
              </a:rPr>
              <a:t>Phonics Screening</a:t>
            </a:r>
          </a:p>
        </p:txBody>
      </p:sp>
      <p:pic>
        <p:nvPicPr>
          <p:cNvPr id="32775" name="Picture 7">
            <a:extLst>
              <a:ext uri="{FF2B5EF4-FFF2-40B4-BE49-F238E27FC236}">
                <a16:creationId xmlns:a16="http://schemas.microsoft.com/office/drawing/2014/main" id="{1CE2FCCA-DC73-FB3F-3334-42F67F4D7D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2238" y="5286375"/>
            <a:ext cx="706437" cy="107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864</TotalTime>
  <Words>795</Words>
  <Application>Microsoft Office PowerPoint</Application>
  <PresentationFormat>On-screen Show (4:3)</PresentationFormat>
  <Paragraphs>105</Paragraphs>
  <Slides>18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Calibri</vt:lpstr>
      <vt:lpstr>CCW Precursive 1</vt:lpstr>
      <vt:lpstr>Century Gothic</vt:lpstr>
      <vt:lpstr>Comic Sans MS</vt:lpstr>
      <vt:lpstr>Times New Roman</vt:lpstr>
      <vt:lpstr>Wingdings 2</vt:lpstr>
      <vt:lpstr>Austin</vt:lpstr>
      <vt:lpstr>      Year 1   Phonics   Screening Check June 2022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Read Write Inc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susan</dc:creator>
  <cp:lastModifiedBy>Vicki Jolley</cp:lastModifiedBy>
  <cp:revision>263</cp:revision>
  <cp:lastPrinted>2018-05-02T07:10:35Z</cp:lastPrinted>
  <dcterms:created xsi:type="dcterms:W3CDTF">2012-04-05T19:15:23Z</dcterms:created>
  <dcterms:modified xsi:type="dcterms:W3CDTF">2025-02-12T20:37:09Z</dcterms:modified>
</cp:coreProperties>
</file>